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8.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9.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0.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1.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2.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3.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4.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5.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6.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17.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18.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19.xml" ContentType="application/vnd.openxmlformats-officedocument.theme+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20.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21.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 id="2147483723" r:id="rId3"/>
    <p:sldMasterId id="2147483796" r:id="rId4"/>
    <p:sldMasterId id="2147483825" r:id="rId5"/>
    <p:sldMasterId id="2147483897" r:id="rId6"/>
    <p:sldMasterId id="2147483912" r:id="rId7"/>
    <p:sldMasterId id="2147483971" r:id="rId8"/>
    <p:sldMasterId id="2147484023" r:id="rId9"/>
    <p:sldMasterId id="2147484035" r:id="rId10"/>
    <p:sldMasterId id="2147484059" r:id="rId11"/>
    <p:sldMasterId id="2147484083" r:id="rId12"/>
    <p:sldMasterId id="2147484095" r:id="rId13"/>
    <p:sldMasterId id="2147484107" r:id="rId14"/>
    <p:sldMasterId id="2147484119" r:id="rId15"/>
    <p:sldMasterId id="2147484155" r:id="rId16"/>
    <p:sldMasterId id="2147484167" r:id="rId17"/>
    <p:sldMasterId id="2147484191" r:id="rId18"/>
    <p:sldMasterId id="2147484203" r:id="rId19"/>
    <p:sldMasterId id="2147484215" r:id="rId20"/>
    <p:sldMasterId id="2147484239" r:id="rId21"/>
    <p:sldMasterId id="2147484251" r:id="rId22"/>
  </p:sldMasterIdLst>
  <p:notesMasterIdLst>
    <p:notesMasterId r:id="rId63"/>
  </p:notesMasterIdLst>
  <p:handoutMasterIdLst>
    <p:handoutMasterId r:id="rId64"/>
  </p:handoutMasterIdLst>
  <p:sldIdLst>
    <p:sldId id="256" r:id="rId23"/>
    <p:sldId id="413" r:id="rId24"/>
    <p:sldId id="257" r:id="rId25"/>
    <p:sldId id="446" r:id="rId26"/>
    <p:sldId id="414" r:id="rId27"/>
    <p:sldId id="440" r:id="rId28"/>
    <p:sldId id="479" r:id="rId29"/>
    <p:sldId id="418" r:id="rId30"/>
    <p:sldId id="443" r:id="rId31"/>
    <p:sldId id="441" r:id="rId32"/>
    <p:sldId id="449" r:id="rId33"/>
    <p:sldId id="416" r:id="rId34"/>
    <p:sldId id="422" r:id="rId35"/>
    <p:sldId id="477" r:id="rId36"/>
    <p:sldId id="461" r:id="rId37"/>
    <p:sldId id="462" r:id="rId38"/>
    <p:sldId id="463" r:id="rId39"/>
    <p:sldId id="464" r:id="rId40"/>
    <p:sldId id="465" r:id="rId41"/>
    <p:sldId id="478" r:id="rId42"/>
    <p:sldId id="452" r:id="rId43"/>
    <p:sldId id="423" r:id="rId44"/>
    <p:sldId id="424" r:id="rId45"/>
    <p:sldId id="425" r:id="rId46"/>
    <p:sldId id="448" r:id="rId47"/>
    <p:sldId id="428" r:id="rId48"/>
    <p:sldId id="430" r:id="rId49"/>
    <p:sldId id="429" r:id="rId50"/>
    <p:sldId id="460" r:id="rId51"/>
    <p:sldId id="432" r:id="rId52"/>
    <p:sldId id="476" r:id="rId53"/>
    <p:sldId id="467" r:id="rId54"/>
    <p:sldId id="469" r:id="rId55"/>
    <p:sldId id="433" r:id="rId56"/>
    <p:sldId id="453" r:id="rId57"/>
    <p:sldId id="392" r:id="rId58"/>
    <p:sldId id="438" r:id="rId59"/>
    <p:sldId id="421" r:id="rId60"/>
    <p:sldId id="439" r:id="rId61"/>
    <p:sldId id="474" r:id="rId6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312E"/>
    <a:srgbClr val="FFFFFF"/>
    <a:srgbClr val="EC700A"/>
    <a:srgbClr val="F7903B"/>
    <a:srgbClr val="E6A614"/>
    <a:srgbClr val="B2312E"/>
    <a:srgbClr val="B5312E"/>
    <a:srgbClr val="B8312E"/>
    <a:srgbClr val="AA3F3C"/>
    <a:srgbClr val="B03E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86" autoAdjust="0"/>
    <p:restoredTop sz="84868" autoAdjust="0"/>
  </p:normalViewPr>
  <p:slideViewPr>
    <p:cSldViewPr snapToGrid="0">
      <p:cViewPr>
        <p:scale>
          <a:sx n="70" d="100"/>
          <a:sy n="70" d="100"/>
        </p:scale>
        <p:origin x="-936" y="-576"/>
      </p:cViewPr>
      <p:guideLst>
        <p:guide orient="horz" pos="2160"/>
        <p:guide pos="2880"/>
      </p:guideLst>
    </p:cSldViewPr>
  </p:slideViewPr>
  <p:outlineViewPr>
    <p:cViewPr>
      <p:scale>
        <a:sx n="33" d="100"/>
        <a:sy n="33" d="100"/>
      </p:scale>
      <p:origin x="0" y="13458"/>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6" d="100"/>
          <a:sy n="76" d="100"/>
        </p:scale>
        <p:origin x="-2214"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slide" Target="slides/slide28.xml"/><Relationship Id="rId55" Type="http://schemas.openxmlformats.org/officeDocument/2006/relationships/slide" Target="slides/slide3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61" Type="http://schemas.openxmlformats.org/officeDocument/2006/relationships/slide" Target="slides/slide39.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2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16" cy="496332"/>
          </a:xfrm>
          <a:prstGeom prst="rect">
            <a:avLst/>
          </a:prstGeom>
        </p:spPr>
        <p:txBody>
          <a:bodyPr vert="horz" lIns="91669" tIns="45834" rIns="91669" bIns="45834" rtlCol="0"/>
          <a:lstStyle>
            <a:lvl1pPr algn="l">
              <a:defRPr sz="1200"/>
            </a:lvl1pPr>
          </a:lstStyle>
          <a:p>
            <a:endParaRPr lang="en-US" dirty="0"/>
          </a:p>
        </p:txBody>
      </p:sp>
      <p:sp>
        <p:nvSpPr>
          <p:cNvPr id="3" name="Date Placeholder 2"/>
          <p:cNvSpPr>
            <a:spLocks noGrp="1"/>
          </p:cNvSpPr>
          <p:nvPr>
            <p:ph type="dt" sz="quarter" idx="1"/>
          </p:nvPr>
        </p:nvSpPr>
        <p:spPr>
          <a:xfrm>
            <a:off x="3851167" y="0"/>
            <a:ext cx="2944916" cy="496332"/>
          </a:xfrm>
          <a:prstGeom prst="rect">
            <a:avLst/>
          </a:prstGeom>
        </p:spPr>
        <p:txBody>
          <a:bodyPr vert="horz" lIns="91669" tIns="45834" rIns="91669" bIns="45834" rtlCol="0"/>
          <a:lstStyle>
            <a:lvl1pPr algn="r">
              <a:defRPr sz="1200"/>
            </a:lvl1pPr>
          </a:lstStyle>
          <a:p>
            <a:fld id="{E92D5BF5-625D-41F7-BAB5-18673D304ED3}" type="datetime1">
              <a:rPr lang="en-AU" smtClean="0"/>
              <a:pPr/>
              <a:t>31/10/2013</a:t>
            </a:fld>
            <a:endParaRPr lang="en-US" dirty="0"/>
          </a:p>
        </p:txBody>
      </p:sp>
      <p:sp>
        <p:nvSpPr>
          <p:cNvPr id="4" name="Footer Placeholder 3"/>
          <p:cNvSpPr>
            <a:spLocks noGrp="1"/>
          </p:cNvSpPr>
          <p:nvPr>
            <p:ph type="ftr" sz="quarter" idx="2"/>
          </p:nvPr>
        </p:nvSpPr>
        <p:spPr>
          <a:xfrm>
            <a:off x="0" y="9428716"/>
            <a:ext cx="2944916" cy="496332"/>
          </a:xfrm>
          <a:prstGeom prst="rect">
            <a:avLst/>
          </a:prstGeom>
        </p:spPr>
        <p:txBody>
          <a:bodyPr vert="horz" lIns="91669" tIns="45834" rIns="91669" bIns="4583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1167" y="9428716"/>
            <a:ext cx="2944916" cy="496332"/>
          </a:xfrm>
          <a:prstGeom prst="rect">
            <a:avLst/>
          </a:prstGeom>
        </p:spPr>
        <p:txBody>
          <a:bodyPr vert="horz" lIns="91669" tIns="45834" rIns="91669" bIns="45834" rtlCol="0" anchor="b"/>
          <a:lstStyle>
            <a:lvl1pPr algn="r">
              <a:defRPr sz="1200"/>
            </a:lvl1pPr>
          </a:lstStyle>
          <a:p>
            <a:fld id="{424D05E8-718A-436B-B1A7-4B46E5370431}" type="slidenum">
              <a:rPr lang="en-US" smtClean="0"/>
              <a:pPr/>
              <a:t>‹#›</a:t>
            </a:fld>
            <a:endParaRPr lang="en-US" dirty="0"/>
          </a:p>
        </p:txBody>
      </p:sp>
    </p:spTree>
    <p:extLst>
      <p:ext uri="{BB962C8B-B14F-4D97-AF65-F5344CB8AC3E}">
        <p14:creationId xmlns:p14="http://schemas.microsoft.com/office/powerpoint/2010/main" val="169784346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669" tIns="45834" rIns="91669" bIns="45834" rtlCol="0"/>
          <a:lstStyle>
            <a:lvl1pPr algn="l">
              <a:defRPr sz="1200"/>
            </a:lvl1pPr>
          </a:lstStyle>
          <a:p>
            <a:endParaRPr lang="en-US" dirty="0"/>
          </a:p>
        </p:txBody>
      </p:sp>
      <p:sp>
        <p:nvSpPr>
          <p:cNvPr id="3" name="Date Placeholder 2"/>
          <p:cNvSpPr>
            <a:spLocks noGrp="1"/>
          </p:cNvSpPr>
          <p:nvPr>
            <p:ph type="dt" idx="1"/>
          </p:nvPr>
        </p:nvSpPr>
        <p:spPr>
          <a:xfrm>
            <a:off x="3850445" y="0"/>
            <a:ext cx="2945659" cy="496332"/>
          </a:xfrm>
          <a:prstGeom prst="rect">
            <a:avLst/>
          </a:prstGeom>
        </p:spPr>
        <p:txBody>
          <a:bodyPr vert="horz" lIns="91669" tIns="45834" rIns="91669" bIns="45834" rtlCol="0"/>
          <a:lstStyle>
            <a:lvl1pPr algn="r">
              <a:defRPr sz="1200"/>
            </a:lvl1pPr>
          </a:lstStyle>
          <a:p>
            <a:fld id="{14EEF58B-9942-4B71-8B2D-605F3DCCD8DB}" type="datetime1">
              <a:rPr lang="en-AU" smtClean="0"/>
              <a:pPr/>
              <a:t>31/10/2013</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669" tIns="45834" rIns="91669" bIns="45834"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669" tIns="45834" rIns="91669" bIns="4583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669" tIns="45834" rIns="91669" bIns="4583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5" y="9428583"/>
            <a:ext cx="2945659" cy="496332"/>
          </a:xfrm>
          <a:prstGeom prst="rect">
            <a:avLst/>
          </a:prstGeom>
        </p:spPr>
        <p:txBody>
          <a:bodyPr vert="horz" lIns="91669" tIns="45834" rIns="91669" bIns="45834" rtlCol="0" anchor="b"/>
          <a:lstStyle>
            <a:lvl1pPr algn="r">
              <a:defRPr sz="1200"/>
            </a:lvl1pPr>
          </a:lstStyle>
          <a:p>
            <a:fld id="{FFB27501-C715-403C-A489-B379F0CD8A29}" type="slidenum">
              <a:rPr lang="en-US" smtClean="0"/>
              <a:pPr/>
              <a:t>‹#›</a:t>
            </a:fld>
            <a:endParaRPr lang="en-US" dirty="0"/>
          </a:p>
        </p:txBody>
      </p:sp>
    </p:spTree>
    <p:extLst>
      <p:ext uri="{BB962C8B-B14F-4D97-AF65-F5344CB8AC3E}">
        <p14:creationId xmlns:p14="http://schemas.microsoft.com/office/powerpoint/2010/main" val="351853183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600" i="1" dirty="0" smtClean="0"/>
              <a:t>Slide On Screen</a:t>
            </a:r>
            <a:r>
              <a:rPr lang="en-AU" sz="1600" i="1" baseline="0" dirty="0" smtClean="0"/>
              <a:t> for Speaker to Come to Lectern</a:t>
            </a:r>
          </a:p>
          <a:p>
            <a:endParaRPr lang="en-AU" sz="1600" b="1" baseline="0" dirty="0" smtClean="0"/>
          </a:p>
          <a:p>
            <a:r>
              <a:rPr lang="en-AU" sz="2000" b="1" dirty="0" smtClean="0"/>
              <a:t>The Role of GPs in Return to Work Program</a:t>
            </a:r>
          </a:p>
          <a:p>
            <a:endParaRPr lang="en-AU" sz="2000" dirty="0" smtClean="0"/>
          </a:p>
          <a:p>
            <a:r>
              <a:rPr lang="en-AU" sz="2000" dirty="0" smtClean="0"/>
              <a:t>Speaker</a:t>
            </a:r>
          </a:p>
          <a:p>
            <a:r>
              <a:rPr lang="en-AU" sz="2000" dirty="0" smtClean="0"/>
              <a:t>Dr Dilip Sharma</a:t>
            </a:r>
          </a:p>
          <a:p>
            <a:r>
              <a:rPr lang="en-AU" sz="2000" dirty="0" smtClean="0"/>
              <a:t>General Practitioner</a:t>
            </a:r>
          </a:p>
          <a:p>
            <a:r>
              <a:rPr lang="en-AU" sz="2000" dirty="0" smtClean="0"/>
              <a:t>MBBS. Master of Health Science (Occ. Med. Health &amp; Safety), FRACGP</a:t>
            </a:r>
          </a:p>
          <a:p>
            <a:endParaRPr lang="en-AU" sz="2000" dirty="0"/>
          </a:p>
        </p:txBody>
      </p:sp>
      <p:sp>
        <p:nvSpPr>
          <p:cNvPr id="4" name="Slide Number Placeholder 3"/>
          <p:cNvSpPr>
            <a:spLocks noGrp="1"/>
          </p:cNvSpPr>
          <p:nvPr>
            <p:ph type="sldNum" sz="quarter" idx="10"/>
          </p:nvPr>
        </p:nvSpPr>
        <p:spPr/>
        <p:txBody>
          <a:bodyPr/>
          <a:lstStyle/>
          <a:p>
            <a:fld id="{FFB27501-C715-403C-A489-B379F0CD8A29}" type="slidenum">
              <a:rPr lang="en-US" smtClean="0"/>
              <a:pPr/>
              <a:t>1</a:t>
            </a:fld>
            <a:endParaRPr lang="en-US" dirty="0"/>
          </a:p>
        </p:txBody>
      </p:sp>
      <p:sp>
        <p:nvSpPr>
          <p:cNvPr id="5" name="Date Placeholder 4"/>
          <p:cNvSpPr>
            <a:spLocks noGrp="1"/>
          </p:cNvSpPr>
          <p:nvPr>
            <p:ph type="dt" idx="11"/>
          </p:nvPr>
        </p:nvSpPr>
        <p:spPr/>
        <p:txBody>
          <a:bodyPr/>
          <a:lstStyle/>
          <a:p>
            <a:fld id="{CBF23510-40E3-42B4-B816-7705A31F1453}" type="datetime1">
              <a:rPr lang="en-AU" smtClean="0"/>
              <a:pPr/>
              <a:t>31/10/2013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dirty="0" smtClean="0"/>
              <a:t>Do the relevant paperwork (workers’ compensation certificates)</a:t>
            </a:r>
          </a:p>
          <a:p>
            <a:endParaRPr lang="en-AU" sz="1600" dirty="0" smtClean="0"/>
          </a:p>
          <a:p>
            <a:r>
              <a:rPr lang="en-AU" sz="1600" dirty="0" smtClean="0"/>
              <a:t>Communication and initiation of Return to Work Plan</a:t>
            </a:r>
            <a:endParaRPr lang="en-AU" sz="1600" dirty="0"/>
          </a:p>
        </p:txBody>
      </p:sp>
      <p:sp>
        <p:nvSpPr>
          <p:cNvPr id="4" name="Date Placeholder 3"/>
          <p:cNvSpPr>
            <a:spLocks noGrp="1"/>
          </p:cNvSpPr>
          <p:nvPr>
            <p:ph type="dt" idx="10"/>
          </p:nvPr>
        </p:nvSpPr>
        <p:spPr/>
        <p:txBody>
          <a:bodyPr/>
          <a:lstStyle/>
          <a:p>
            <a:fld id="{14EEF58B-9942-4B71-8B2D-605F3DCCD8DB}" type="datetime1">
              <a:rPr lang="en-AU" smtClean="0"/>
              <a:pPr/>
              <a:t>31/10/2013</a:t>
            </a:fld>
            <a:endParaRPr lang="en-US" dirty="0"/>
          </a:p>
        </p:txBody>
      </p:sp>
      <p:sp>
        <p:nvSpPr>
          <p:cNvPr id="5" name="Slide Number Placeholder 4"/>
          <p:cNvSpPr>
            <a:spLocks noGrp="1"/>
          </p:cNvSpPr>
          <p:nvPr>
            <p:ph type="sldNum" sz="quarter" idx="11"/>
          </p:nvPr>
        </p:nvSpPr>
        <p:spPr/>
        <p:txBody>
          <a:bodyPr/>
          <a:lstStyle/>
          <a:p>
            <a:fld id="{FFB27501-C715-403C-A489-B379F0CD8A29}" type="slidenum">
              <a:rPr lang="en-US" smtClean="0"/>
              <a:pPr/>
              <a:t>10</a:t>
            </a:fld>
            <a:endParaRPr lang="en-US" dirty="0"/>
          </a:p>
        </p:txBody>
      </p:sp>
    </p:spTree>
    <p:extLst>
      <p:ext uri="{BB962C8B-B14F-4D97-AF65-F5344CB8AC3E}">
        <p14:creationId xmlns:p14="http://schemas.microsoft.com/office/powerpoint/2010/main" val="2474679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dirty="0" smtClean="0"/>
              <a:t>The GP forms an important link</a:t>
            </a:r>
          </a:p>
          <a:p>
            <a:endParaRPr lang="en-AU" sz="1600" dirty="0" smtClean="0"/>
          </a:p>
          <a:p>
            <a:r>
              <a:rPr lang="en-AU" sz="1600" dirty="0" smtClean="0"/>
              <a:t>Worker		Employer		Insurer</a:t>
            </a:r>
          </a:p>
          <a:p>
            <a:endParaRPr lang="en-AU" sz="1600" dirty="0" smtClean="0"/>
          </a:p>
          <a:p>
            <a:r>
              <a:rPr lang="en-AU" sz="1600" dirty="0" smtClean="0"/>
              <a:t>                                            GP</a:t>
            </a:r>
          </a:p>
          <a:p>
            <a:endParaRPr lang="en-AU" sz="1600" dirty="0" smtClean="0"/>
          </a:p>
          <a:p>
            <a:r>
              <a:rPr lang="en-AU" sz="1600" dirty="0" smtClean="0"/>
              <a:t>RTW C		Specialists		AHP</a:t>
            </a:r>
            <a:endParaRPr lang="en-AU" sz="1600" dirty="0"/>
          </a:p>
        </p:txBody>
      </p:sp>
      <p:sp>
        <p:nvSpPr>
          <p:cNvPr id="4" name="Date Placeholder 3"/>
          <p:cNvSpPr>
            <a:spLocks noGrp="1"/>
          </p:cNvSpPr>
          <p:nvPr>
            <p:ph type="dt" idx="10"/>
          </p:nvPr>
        </p:nvSpPr>
        <p:spPr/>
        <p:txBody>
          <a:bodyPr/>
          <a:lstStyle/>
          <a:p>
            <a:fld id="{14EEF58B-9942-4B71-8B2D-605F3DCCD8DB}" type="datetime1">
              <a:rPr lang="en-AU" smtClean="0"/>
              <a:pPr/>
              <a:t>31/10/2013</a:t>
            </a:fld>
            <a:endParaRPr lang="en-US" dirty="0"/>
          </a:p>
        </p:txBody>
      </p:sp>
      <p:sp>
        <p:nvSpPr>
          <p:cNvPr id="5" name="Slide Number Placeholder 4"/>
          <p:cNvSpPr>
            <a:spLocks noGrp="1"/>
          </p:cNvSpPr>
          <p:nvPr>
            <p:ph type="sldNum" sz="quarter" idx="11"/>
          </p:nvPr>
        </p:nvSpPr>
        <p:spPr/>
        <p:txBody>
          <a:bodyPr/>
          <a:lstStyle/>
          <a:p>
            <a:fld id="{FFB27501-C715-403C-A489-B379F0CD8A29}" type="slidenum">
              <a:rPr lang="en-US" smtClean="0"/>
              <a:pPr/>
              <a:t>11</a:t>
            </a:fld>
            <a:endParaRPr lang="en-US" dirty="0"/>
          </a:p>
        </p:txBody>
      </p:sp>
    </p:spTree>
    <p:extLst>
      <p:ext uri="{BB962C8B-B14F-4D97-AF65-F5344CB8AC3E}">
        <p14:creationId xmlns:p14="http://schemas.microsoft.com/office/powerpoint/2010/main" val="835779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dirty="0" smtClean="0">
                <a:latin typeface="+mn-lt"/>
                <a:cs typeface="Arial" pitchFamily="34" charset="0"/>
              </a:rPr>
              <a:t>GP</a:t>
            </a:r>
            <a:r>
              <a:rPr lang="en-AU" sz="1600" baseline="0" dirty="0" smtClean="0">
                <a:latin typeface="+mn-lt"/>
                <a:cs typeface="Arial" pitchFamily="34" charset="0"/>
              </a:rPr>
              <a:t> follows up progress of worker</a:t>
            </a:r>
          </a:p>
          <a:p>
            <a:endParaRPr lang="en-AU" sz="1600" baseline="0" dirty="0" smtClean="0">
              <a:latin typeface="+mn-lt"/>
              <a:cs typeface="Arial" pitchFamily="34" charset="0"/>
            </a:endParaRPr>
          </a:p>
          <a:p>
            <a:r>
              <a:rPr lang="en-AU" sz="1600" baseline="0" dirty="0" smtClean="0">
                <a:latin typeface="+mn-lt"/>
                <a:cs typeface="Arial" pitchFamily="34" charset="0"/>
              </a:rPr>
              <a:t>Directly supervises ongoing medical treatment</a:t>
            </a:r>
          </a:p>
          <a:p>
            <a:r>
              <a:rPr lang="en-AU" sz="1600" baseline="0" dirty="0" smtClean="0">
                <a:latin typeface="+mn-lt"/>
                <a:cs typeface="Arial" pitchFamily="34" charset="0"/>
              </a:rPr>
              <a:t>Reviews patient’s progress at regular intervals</a:t>
            </a:r>
            <a:endParaRPr lang="en-AU" sz="1600" dirty="0">
              <a:latin typeface="+mn-lt"/>
              <a:cs typeface="Arial" pitchFamily="34" charset="0"/>
            </a:endParaRPr>
          </a:p>
        </p:txBody>
      </p:sp>
      <p:sp>
        <p:nvSpPr>
          <p:cNvPr id="4" name="Date Placeholder 3"/>
          <p:cNvSpPr>
            <a:spLocks noGrp="1"/>
          </p:cNvSpPr>
          <p:nvPr>
            <p:ph type="dt" idx="10"/>
          </p:nvPr>
        </p:nvSpPr>
        <p:spPr/>
        <p:txBody>
          <a:bodyPr/>
          <a:lstStyle/>
          <a:p>
            <a:fld id="{14EEF58B-9942-4B71-8B2D-605F3DCCD8DB}" type="datetime1">
              <a:rPr lang="en-AU" smtClean="0">
                <a:solidFill>
                  <a:prstClr val="black"/>
                </a:solidFill>
              </a:rPr>
              <a:pPr/>
              <a:t>31/10/2013</a:t>
            </a:fld>
            <a:endParaRPr lang="en-US" dirty="0">
              <a:solidFill>
                <a:prstClr val="black"/>
              </a:solidFill>
            </a:endParaRPr>
          </a:p>
        </p:txBody>
      </p:sp>
    </p:spTree>
    <p:extLst>
      <p:ext uri="{BB962C8B-B14F-4D97-AF65-F5344CB8AC3E}">
        <p14:creationId xmlns:p14="http://schemas.microsoft.com/office/powerpoint/2010/main" val="1673695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Maintains communications – most important</a:t>
            </a:r>
          </a:p>
          <a:p>
            <a:endParaRPr lang="en-US" sz="1600" dirty="0" smtClean="0"/>
          </a:p>
          <a:p>
            <a:r>
              <a:rPr lang="en-US" sz="1600" dirty="0" smtClean="0"/>
              <a:t>Involvement in Return to Work Plan </a:t>
            </a:r>
          </a:p>
          <a:p>
            <a:r>
              <a:rPr lang="en-US" sz="1600" dirty="0" smtClean="0"/>
              <a:t>– requires detailed knowledge of worker’s job</a:t>
            </a:r>
          </a:p>
          <a:p>
            <a:r>
              <a:rPr lang="en-US" sz="1600" dirty="0" smtClean="0"/>
              <a:t>– visit to the site is ideal to familiarise</a:t>
            </a:r>
          </a:p>
          <a:p>
            <a:endParaRPr lang="en-US" sz="1600" dirty="0" smtClean="0"/>
          </a:p>
          <a:p>
            <a:r>
              <a:rPr lang="en-US" sz="1600" dirty="0" smtClean="0"/>
              <a:t>Addressing worker’s psycho-social factors</a:t>
            </a:r>
          </a:p>
          <a:p>
            <a:r>
              <a:rPr lang="en-US" sz="1600" dirty="0" smtClean="0"/>
              <a:t> – with time</a:t>
            </a:r>
            <a:r>
              <a:rPr lang="en-US" sz="1600" baseline="0" dirty="0" smtClean="0"/>
              <a:t>, this gets increasingly important</a:t>
            </a:r>
          </a:p>
          <a:p>
            <a:endParaRPr lang="en-US" sz="1600" baseline="0" dirty="0" smtClean="0"/>
          </a:p>
          <a:p>
            <a:r>
              <a:rPr lang="en-US" sz="1600" baseline="0" dirty="0" smtClean="0"/>
              <a:t>Follow up to Final Certificate</a:t>
            </a:r>
            <a:endParaRPr lang="en-US" sz="1600" dirty="0" smtClean="0"/>
          </a:p>
        </p:txBody>
      </p:sp>
      <p:sp>
        <p:nvSpPr>
          <p:cNvPr id="4" name="Date Placeholder 3"/>
          <p:cNvSpPr>
            <a:spLocks noGrp="1"/>
          </p:cNvSpPr>
          <p:nvPr>
            <p:ph type="dt" idx="10"/>
          </p:nvPr>
        </p:nvSpPr>
        <p:spPr/>
        <p:txBody>
          <a:bodyPr/>
          <a:lstStyle/>
          <a:p>
            <a:fld id="{14EEF58B-9942-4B71-8B2D-605F3DCCD8DB}" type="datetime1">
              <a:rPr lang="en-AU" smtClean="0">
                <a:solidFill>
                  <a:prstClr val="black"/>
                </a:solidFill>
              </a:rPr>
              <a:pPr/>
              <a:t>31/10/2013</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FFB27501-C715-403C-A489-B379F0CD8A29}"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600" b="1" dirty="0" smtClean="0"/>
              <a:t>Suggested</a:t>
            </a:r>
            <a:r>
              <a:rPr lang="en-AU" sz="1600" b="1" baseline="0" dirty="0" smtClean="0"/>
              <a:t> Improvements</a:t>
            </a:r>
          </a:p>
        </p:txBody>
      </p:sp>
      <p:sp>
        <p:nvSpPr>
          <p:cNvPr id="4" name="Date Placeholder 3"/>
          <p:cNvSpPr>
            <a:spLocks noGrp="1"/>
          </p:cNvSpPr>
          <p:nvPr>
            <p:ph type="dt" idx="10"/>
          </p:nvPr>
        </p:nvSpPr>
        <p:spPr/>
        <p:txBody>
          <a:bodyPr/>
          <a:lstStyle/>
          <a:p>
            <a:fld id="{14EEF58B-9942-4B71-8B2D-605F3DCCD8DB}" type="datetime1">
              <a:rPr lang="en-AU" smtClean="0">
                <a:solidFill>
                  <a:prstClr val="black"/>
                </a:solidFill>
              </a:rPr>
              <a:pPr/>
              <a:t>31/10/2013</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FFB27501-C715-403C-A489-B379F0CD8A29}"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kern="0" dirty="0" smtClean="0">
                <a:solidFill>
                  <a:srgbClr val="002060"/>
                </a:solidFill>
                <a:latin typeface="Century Gothic"/>
                <a:cs typeface="Arial"/>
              </a:rPr>
              <a:t>Study by Institute for Safety, Compensation and Recovery Research (ISCRR) in collaboration with Monash University’s Department of Preventative Medicine to examine the Patterns of the Sickness Certificates given to workers’ compensation patients in Victoria (Published Oct 2013 Med Journal Of Australia)</a:t>
            </a:r>
            <a:endParaRPr lang="en-AU" sz="1200" dirty="0" smtClean="0"/>
          </a:p>
          <a:p>
            <a:endParaRPr lang="en-AU" dirty="0"/>
          </a:p>
        </p:txBody>
      </p:sp>
      <p:sp>
        <p:nvSpPr>
          <p:cNvPr id="4" name="Date Placeholder 3"/>
          <p:cNvSpPr>
            <a:spLocks noGrp="1"/>
          </p:cNvSpPr>
          <p:nvPr>
            <p:ph type="dt" idx="10"/>
          </p:nvPr>
        </p:nvSpPr>
        <p:spPr/>
        <p:txBody>
          <a:bodyPr/>
          <a:lstStyle/>
          <a:p>
            <a:fld id="{14EEF58B-9942-4B71-8B2D-605F3DCCD8DB}" type="datetime1">
              <a:rPr lang="en-AU" smtClean="0"/>
              <a:pPr/>
              <a:t>31/10/2013</a:t>
            </a:fld>
            <a:endParaRPr lang="en-US" dirty="0"/>
          </a:p>
        </p:txBody>
      </p:sp>
      <p:sp>
        <p:nvSpPr>
          <p:cNvPr id="5" name="Slide Number Placeholder 4"/>
          <p:cNvSpPr>
            <a:spLocks noGrp="1"/>
          </p:cNvSpPr>
          <p:nvPr>
            <p:ph type="sldNum" sz="quarter" idx="11"/>
          </p:nvPr>
        </p:nvSpPr>
        <p:spPr/>
        <p:txBody>
          <a:bodyPr/>
          <a:lstStyle/>
          <a:p>
            <a:fld id="{FFB27501-C715-403C-A489-B379F0CD8A29}" type="slidenum">
              <a:rPr lang="en-US" smtClean="0"/>
              <a:pPr/>
              <a:t>15</a:t>
            </a:fld>
            <a:endParaRPr lang="en-US" dirty="0"/>
          </a:p>
        </p:txBody>
      </p:sp>
    </p:spTree>
    <p:extLst>
      <p:ext uri="{BB962C8B-B14F-4D97-AF65-F5344CB8AC3E}">
        <p14:creationId xmlns:p14="http://schemas.microsoft.com/office/powerpoint/2010/main" val="399694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Clr>
                <a:srgbClr val="FFFFFF"/>
              </a:buClr>
              <a:defRPr/>
            </a:pPr>
            <a:r>
              <a:rPr lang="en-AU" sz="1600" b="1" kern="0" dirty="0" smtClean="0">
                <a:solidFill>
                  <a:schemeClr val="tx1"/>
                </a:solidFill>
                <a:latin typeface="Century Gothic"/>
                <a:cs typeface="Arial"/>
              </a:rPr>
              <a:t>ISCRR</a:t>
            </a:r>
            <a:r>
              <a:rPr lang="en-AU" sz="1600" b="1" kern="0" baseline="0" dirty="0" smtClean="0">
                <a:solidFill>
                  <a:schemeClr val="tx1"/>
                </a:solidFill>
                <a:latin typeface="Century Gothic"/>
                <a:cs typeface="Arial"/>
              </a:rPr>
              <a:t> Study</a:t>
            </a:r>
          </a:p>
          <a:p>
            <a:pPr>
              <a:spcBef>
                <a:spcPts val="0"/>
              </a:spcBef>
              <a:buClr>
                <a:srgbClr val="FFFFFF"/>
              </a:buClr>
              <a:defRPr/>
            </a:pPr>
            <a:r>
              <a:rPr lang="en-AU" sz="1600" b="0" kern="0" dirty="0" smtClean="0">
                <a:solidFill>
                  <a:schemeClr val="tx1"/>
                </a:solidFill>
                <a:latin typeface="Century Gothic"/>
                <a:cs typeface="Arial"/>
              </a:rPr>
              <a:t>2003 – 2010	8 Years</a:t>
            </a:r>
          </a:p>
          <a:p>
            <a:pPr>
              <a:spcBef>
                <a:spcPts val="0"/>
              </a:spcBef>
              <a:buClr>
                <a:srgbClr val="FFFFFF"/>
              </a:buClr>
              <a:defRPr/>
            </a:pPr>
            <a:r>
              <a:rPr lang="en-AU" sz="1600" b="0" kern="0" dirty="0" smtClean="0">
                <a:solidFill>
                  <a:schemeClr val="tx1"/>
                </a:solidFill>
                <a:latin typeface="Century Gothic"/>
                <a:cs typeface="Arial"/>
              </a:rPr>
              <a:t>120,000 W/C Certificates</a:t>
            </a:r>
          </a:p>
          <a:p>
            <a:pPr>
              <a:spcBef>
                <a:spcPts val="0"/>
              </a:spcBef>
              <a:buClr>
                <a:srgbClr val="FFFFFF"/>
              </a:buClr>
              <a:defRPr/>
            </a:pPr>
            <a:r>
              <a:rPr lang="en-AU" sz="1600" b="0" kern="0" dirty="0" smtClean="0">
                <a:solidFill>
                  <a:schemeClr val="tx1"/>
                </a:solidFill>
                <a:latin typeface="Century Gothic"/>
                <a:cs typeface="Arial"/>
              </a:rPr>
              <a:t>First large scale study of its kind conducted in Australia</a:t>
            </a:r>
          </a:p>
          <a:p>
            <a:endParaRPr lang="en-AU" sz="1600" dirty="0"/>
          </a:p>
        </p:txBody>
      </p:sp>
      <p:sp>
        <p:nvSpPr>
          <p:cNvPr id="4" name="Date Placeholder 3"/>
          <p:cNvSpPr>
            <a:spLocks noGrp="1"/>
          </p:cNvSpPr>
          <p:nvPr>
            <p:ph type="dt" idx="10"/>
          </p:nvPr>
        </p:nvSpPr>
        <p:spPr/>
        <p:txBody>
          <a:bodyPr/>
          <a:lstStyle/>
          <a:p>
            <a:fld id="{14EEF58B-9942-4B71-8B2D-605F3DCCD8DB}" type="datetime1">
              <a:rPr lang="en-AU" smtClean="0"/>
              <a:pPr/>
              <a:t>31/10/2013</a:t>
            </a:fld>
            <a:endParaRPr lang="en-US" dirty="0"/>
          </a:p>
        </p:txBody>
      </p:sp>
      <p:sp>
        <p:nvSpPr>
          <p:cNvPr id="5" name="Slide Number Placeholder 4"/>
          <p:cNvSpPr>
            <a:spLocks noGrp="1"/>
          </p:cNvSpPr>
          <p:nvPr>
            <p:ph type="sldNum" sz="quarter" idx="11"/>
          </p:nvPr>
        </p:nvSpPr>
        <p:spPr/>
        <p:txBody>
          <a:bodyPr/>
          <a:lstStyle/>
          <a:p>
            <a:fld id="{FFB27501-C715-403C-A489-B379F0CD8A29}" type="slidenum">
              <a:rPr lang="en-US" smtClean="0"/>
              <a:pPr/>
              <a:t>16</a:t>
            </a:fld>
            <a:endParaRPr lang="en-US" dirty="0"/>
          </a:p>
        </p:txBody>
      </p:sp>
    </p:spTree>
    <p:extLst>
      <p:ext uri="{BB962C8B-B14F-4D97-AF65-F5344CB8AC3E}">
        <p14:creationId xmlns:p14="http://schemas.microsoft.com/office/powerpoint/2010/main" val="1165126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dirty="0" smtClean="0"/>
              <a:t>ISCRR Study</a:t>
            </a:r>
          </a:p>
          <a:p>
            <a:endParaRPr lang="en-AU" sz="1600" dirty="0" smtClean="0"/>
          </a:p>
          <a:p>
            <a:r>
              <a:rPr lang="en-AU" sz="1600" dirty="0" smtClean="0"/>
              <a:t>Initial</a:t>
            </a:r>
            <a:r>
              <a:rPr lang="en-AU" sz="1600" baseline="0" dirty="0" smtClean="0"/>
              <a:t> certificates</a:t>
            </a:r>
          </a:p>
          <a:p>
            <a:endParaRPr lang="en-AU" sz="1600" baseline="0" dirty="0" smtClean="0"/>
          </a:p>
          <a:p>
            <a:r>
              <a:rPr lang="en-AU" sz="1600" baseline="0" dirty="0" smtClean="0"/>
              <a:t>Totally unfit for work	74%</a:t>
            </a:r>
          </a:p>
          <a:p>
            <a:endParaRPr lang="en-AU" sz="1600" baseline="0" dirty="0" smtClean="0"/>
          </a:p>
          <a:p>
            <a:r>
              <a:rPr lang="en-AU" sz="1600" baseline="0" dirty="0" smtClean="0"/>
              <a:t>Fit for Alternate duties	23%</a:t>
            </a:r>
          </a:p>
          <a:p>
            <a:endParaRPr lang="en-AU" sz="1600" baseline="0" dirty="0" smtClean="0"/>
          </a:p>
          <a:p>
            <a:r>
              <a:rPr lang="en-AU" sz="1600" baseline="0" dirty="0" smtClean="0"/>
              <a:t>Fit for pre-injury duties	 3%</a:t>
            </a:r>
            <a:endParaRPr lang="en-AU" sz="1600" dirty="0"/>
          </a:p>
        </p:txBody>
      </p:sp>
      <p:sp>
        <p:nvSpPr>
          <p:cNvPr id="4" name="Date Placeholder 3"/>
          <p:cNvSpPr>
            <a:spLocks noGrp="1"/>
          </p:cNvSpPr>
          <p:nvPr>
            <p:ph type="dt" idx="10"/>
          </p:nvPr>
        </p:nvSpPr>
        <p:spPr/>
        <p:txBody>
          <a:bodyPr/>
          <a:lstStyle/>
          <a:p>
            <a:fld id="{14EEF58B-9942-4B71-8B2D-605F3DCCD8DB}" type="datetime1">
              <a:rPr lang="en-AU" smtClean="0"/>
              <a:pPr/>
              <a:t>31/10/2013</a:t>
            </a:fld>
            <a:endParaRPr lang="en-US" dirty="0"/>
          </a:p>
        </p:txBody>
      </p:sp>
      <p:sp>
        <p:nvSpPr>
          <p:cNvPr id="5" name="Slide Number Placeholder 4"/>
          <p:cNvSpPr>
            <a:spLocks noGrp="1"/>
          </p:cNvSpPr>
          <p:nvPr>
            <p:ph type="sldNum" sz="quarter" idx="11"/>
          </p:nvPr>
        </p:nvSpPr>
        <p:spPr/>
        <p:txBody>
          <a:bodyPr/>
          <a:lstStyle/>
          <a:p>
            <a:fld id="{FFB27501-C715-403C-A489-B379F0CD8A29}" type="slidenum">
              <a:rPr lang="en-US" smtClean="0"/>
              <a:pPr/>
              <a:t>17</a:t>
            </a:fld>
            <a:endParaRPr lang="en-US" dirty="0"/>
          </a:p>
        </p:txBody>
      </p:sp>
    </p:spTree>
    <p:extLst>
      <p:ext uri="{BB962C8B-B14F-4D97-AF65-F5344CB8AC3E}">
        <p14:creationId xmlns:p14="http://schemas.microsoft.com/office/powerpoint/2010/main" val="522139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solidFill>
                  <a:schemeClr val="tx1"/>
                </a:solidFill>
              </a:rPr>
              <a:t>Totally unfit certificates</a:t>
            </a:r>
          </a:p>
          <a:p>
            <a:r>
              <a:rPr lang="en-AU" dirty="0" smtClean="0">
                <a:solidFill>
                  <a:schemeClr val="tx1"/>
                </a:solidFill>
              </a:rPr>
              <a:t>(1 to 30 days) incidence and duration</a:t>
            </a:r>
          </a:p>
          <a:p>
            <a:endParaRPr lang="en-AU" dirty="0" smtClean="0">
              <a:solidFill>
                <a:schemeClr val="tx1"/>
              </a:solidFill>
            </a:endParaRPr>
          </a:p>
          <a:p>
            <a:pPr>
              <a:spcBef>
                <a:spcPts val="0"/>
              </a:spcBef>
              <a:buClr>
                <a:srgbClr val="FFFFFF"/>
              </a:buClr>
              <a:defRPr/>
            </a:pPr>
            <a:r>
              <a:rPr lang="en-AU" sz="1200" b="1" kern="0" dirty="0" smtClean="0">
                <a:solidFill>
                  <a:schemeClr val="tx1"/>
                </a:solidFill>
                <a:latin typeface="Century Gothic"/>
                <a:cs typeface="Arial"/>
              </a:rPr>
              <a:t>MHC 		94%</a:t>
            </a:r>
          </a:p>
          <a:p>
            <a:pPr>
              <a:spcBef>
                <a:spcPts val="0"/>
              </a:spcBef>
              <a:buClr>
                <a:srgbClr val="FFFFFF"/>
              </a:buClr>
              <a:defRPr/>
            </a:pPr>
            <a:r>
              <a:rPr lang="en-AU" sz="1200" b="1" kern="0" dirty="0" smtClean="0">
                <a:solidFill>
                  <a:schemeClr val="tx1"/>
                </a:solidFill>
                <a:latin typeface="Century Gothic"/>
                <a:cs typeface="Arial"/>
              </a:rPr>
              <a:t>Fractures 		81%</a:t>
            </a:r>
          </a:p>
          <a:p>
            <a:pPr>
              <a:spcBef>
                <a:spcPts val="0"/>
              </a:spcBef>
              <a:buClr>
                <a:srgbClr val="FFFFFF"/>
              </a:buClr>
              <a:defRPr/>
            </a:pPr>
            <a:r>
              <a:rPr lang="en-AU" sz="1200" b="0" kern="0" dirty="0" smtClean="0">
                <a:solidFill>
                  <a:schemeClr val="tx1"/>
                </a:solidFill>
                <a:latin typeface="Century Gothic"/>
                <a:cs typeface="Arial"/>
              </a:rPr>
              <a:t>Other Injuries 	79% (L/W etc)</a:t>
            </a:r>
          </a:p>
          <a:p>
            <a:pPr>
              <a:spcBef>
                <a:spcPts val="0"/>
              </a:spcBef>
              <a:buClr>
                <a:srgbClr val="FFFFFF"/>
              </a:buClr>
              <a:defRPr/>
            </a:pPr>
            <a:r>
              <a:rPr lang="en-AU" sz="1200" b="0" kern="0" dirty="0" smtClean="0">
                <a:solidFill>
                  <a:schemeClr val="tx1"/>
                </a:solidFill>
                <a:latin typeface="Century Gothic"/>
                <a:cs typeface="Arial"/>
              </a:rPr>
              <a:t>Back Injuries		77%</a:t>
            </a:r>
          </a:p>
          <a:p>
            <a:pPr>
              <a:spcBef>
                <a:spcPts val="0"/>
              </a:spcBef>
              <a:buClr>
                <a:srgbClr val="FFFFFF"/>
              </a:buClr>
              <a:defRPr/>
            </a:pPr>
            <a:r>
              <a:rPr lang="en-AU" sz="1200" b="0" kern="0" dirty="0" smtClean="0">
                <a:solidFill>
                  <a:schemeClr val="tx1"/>
                </a:solidFill>
                <a:latin typeface="Century Gothic"/>
                <a:cs typeface="Arial"/>
              </a:rPr>
              <a:t>M/S Injuries		68%</a:t>
            </a:r>
          </a:p>
          <a:p>
            <a:pPr>
              <a:spcBef>
                <a:spcPts val="0"/>
              </a:spcBef>
              <a:buClr>
                <a:srgbClr val="FFFFFF"/>
              </a:buClr>
              <a:defRPr/>
            </a:pPr>
            <a:endParaRPr lang="en-AU" sz="1200" b="0" kern="0" dirty="0" smtClean="0">
              <a:solidFill>
                <a:schemeClr val="tx1"/>
              </a:solidFill>
              <a:latin typeface="Century Gothic"/>
              <a:cs typeface="Arial"/>
            </a:endParaRPr>
          </a:p>
          <a:p>
            <a:pPr>
              <a:spcBef>
                <a:spcPts val="0"/>
              </a:spcBef>
              <a:buClr>
                <a:srgbClr val="FFFFFF"/>
              </a:buClr>
              <a:defRPr/>
            </a:pPr>
            <a:r>
              <a:rPr lang="en-AU" sz="1200" b="1" kern="0" dirty="0" smtClean="0">
                <a:solidFill>
                  <a:schemeClr val="tx1"/>
                </a:solidFill>
                <a:latin typeface="Century Gothic"/>
                <a:cs typeface="Arial"/>
              </a:rPr>
              <a:t>Alternate duties – longest duration for MHC and Fractures</a:t>
            </a:r>
          </a:p>
        </p:txBody>
      </p:sp>
      <p:sp>
        <p:nvSpPr>
          <p:cNvPr id="4" name="Date Placeholder 3"/>
          <p:cNvSpPr>
            <a:spLocks noGrp="1"/>
          </p:cNvSpPr>
          <p:nvPr>
            <p:ph type="dt" idx="10"/>
          </p:nvPr>
        </p:nvSpPr>
        <p:spPr/>
        <p:txBody>
          <a:bodyPr/>
          <a:lstStyle/>
          <a:p>
            <a:fld id="{14EEF58B-9942-4B71-8B2D-605F3DCCD8DB}" type="datetime1">
              <a:rPr lang="en-AU" smtClean="0"/>
              <a:pPr/>
              <a:t>31/10/2013</a:t>
            </a:fld>
            <a:endParaRPr lang="en-US" dirty="0"/>
          </a:p>
        </p:txBody>
      </p:sp>
      <p:sp>
        <p:nvSpPr>
          <p:cNvPr id="5" name="Slide Number Placeholder 4"/>
          <p:cNvSpPr>
            <a:spLocks noGrp="1"/>
          </p:cNvSpPr>
          <p:nvPr>
            <p:ph type="sldNum" sz="quarter" idx="11"/>
          </p:nvPr>
        </p:nvSpPr>
        <p:spPr/>
        <p:txBody>
          <a:bodyPr/>
          <a:lstStyle/>
          <a:p>
            <a:fld id="{FFB27501-C715-403C-A489-B379F0CD8A29}" type="slidenum">
              <a:rPr lang="en-US" smtClean="0"/>
              <a:pPr/>
              <a:t>18</a:t>
            </a:fld>
            <a:endParaRPr lang="en-US" dirty="0"/>
          </a:p>
        </p:txBody>
      </p:sp>
    </p:spTree>
    <p:extLst>
      <p:ext uri="{BB962C8B-B14F-4D97-AF65-F5344CB8AC3E}">
        <p14:creationId xmlns:p14="http://schemas.microsoft.com/office/powerpoint/2010/main" val="3127726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dirty="0" smtClean="0"/>
              <a:t>Factors that influenced GP attitudes about Return to Work</a:t>
            </a:r>
          </a:p>
          <a:p>
            <a:endParaRPr lang="en-AU" sz="1600" dirty="0" smtClean="0"/>
          </a:p>
          <a:p>
            <a:pPr marL="228600" indent="-228600">
              <a:buAutoNum type="arabicPeriod"/>
            </a:pPr>
            <a:r>
              <a:rPr lang="en-AU" sz="1600" dirty="0" smtClean="0"/>
              <a:t>Mental Health Condition</a:t>
            </a:r>
          </a:p>
          <a:p>
            <a:pPr marL="228600" indent="-228600">
              <a:buAutoNum type="arabicPeriod"/>
            </a:pPr>
            <a:r>
              <a:rPr lang="en-AU" sz="1600" dirty="0" smtClean="0"/>
              <a:t>Doctor-Patient relationship</a:t>
            </a:r>
          </a:p>
          <a:p>
            <a:pPr marL="228600" indent="-228600">
              <a:buAutoNum type="arabicPeriod"/>
            </a:pPr>
            <a:r>
              <a:rPr lang="en-AU" sz="1600" dirty="0" smtClean="0"/>
              <a:t>Limited knowledge of workplace</a:t>
            </a:r>
          </a:p>
          <a:p>
            <a:pPr marL="228600" indent="-228600">
              <a:buAutoNum type="arabicPeriod"/>
            </a:pPr>
            <a:r>
              <a:rPr lang="en-AU" sz="1600" dirty="0" smtClean="0"/>
              <a:t>Fear of personal safety</a:t>
            </a:r>
          </a:p>
          <a:p>
            <a:pPr marL="228600" indent="-228600">
              <a:buAutoNum type="arabicPeriod"/>
            </a:pPr>
            <a:r>
              <a:rPr lang="en-AU" sz="1600" dirty="0" smtClean="0"/>
              <a:t>Administrative burden</a:t>
            </a:r>
          </a:p>
          <a:p>
            <a:pPr marL="228600" indent="-228600">
              <a:buAutoNum type="arabicPeriod"/>
            </a:pPr>
            <a:endParaRPr lang="en-AU" sz="1600" dirty="0"/>
          </a:p>
        </p:txBody>
      </p:sp>
      <p:sp>
        <p:nvSpPr>
          <p:cNvPr id="4" name="Date Placeholder 3"/>
          <p:cNvSpPr>
            <a:spLocks noGrp="1"/>
          </p:cNvSpPr>
          <p:nvPr>
            <p:ph type="dt" idx="10"/>
          </p:nvPr>
        </p:nvSpPr>
        <p:spPr/>
        <p:txBody>
          <a:bodyPr/>
          <a:lstStyle/>
          <a:p>
            <a:fld id="{14EEF58B-9942-4B71-8B2D-605F3DCCD8DB}" type="datetime1">
              <a:rPr lang="en-AU" smtClean="0"/>
              <a:pPr/>
              <a:t>31/10/2013</a:t>
            </a:fld>
            <a:endParaRPr lang="en-US" dirty="0"/>
          </a:p>
        </p:txBody>
      </p:sp>
      <p:sp>
        <p:nvSpPr>
          <p:cNvPr id="5" name="Slide Number Placeholder 4"/>
          <p:cNvSpPr>
            <a:spLocks noGrp="1"/>
          </p:cNvSpPr>
          <p:nvPr>
            <p:ph type="sldNum" sz="quarter" idx="11"/>
          </p:nvPr>
        </p:nvSpPr>
        <p:spPr/>
        <p:txBody>
          <a:bodyPr/>
          <a:lstStyle/>
          <a:p>
            <a:fld id="{FFB27501-C715-403C-A489-B379F0CD8A29}" type="slidenum">
              <a:rPr lang="en-US" smtClean="0"/>
              <a:pPr/>
              <a:t>19</a:t>
            </a:fld>
            <a:endParaRPr lang="en-US" dirty="0"/>
          </a:p>
        </p:txBody>
      </p:sp>
    </p:spTree>
    <p:extLst>
      <p:ext uri="{BB962C8B-B14F-4D97-AF65-F5344CB8AC3E}">
        <p14:creationId xmlns:p14="http://schemas.microsoft.com/office/powerpoint/2010/main" val="692188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
          <p:cNvSpPr>
            <a:spLocks noGrp="1" noChangeArrowheads="1"/>
          </p:cNvSpPr>
          <p:nvPr>
            <p:ph type="dt" sz="quarter" idx="1"/>
          </p:nvPr>
        </p:nvSpPr>
        <p:spPr>
          <a:noFill/>
        </p:spPr>
        <p:txBody>
          <a:bodyPr/>
          <a:lstStyle/>
          <a:p>
            <a:pPr defTabSz="929071"/>
            <a:fld id="{54A4BBA2-D26E-4C42-90C9-392B12BE1F58}" type="datetime1">
              <a:rPr lang="en-AU" smtClean="0">
                <a:solidFill>
                  <a:prstClr val="black"/>
                </a:solidFill>
              </a:rPr>
              <a:pPr defTabSz="929071"/>
              <a:t>31/10/2013</a:t>
            </a:fld>
            <a:endParaRPr lang="en-AU" dirty="0">
              <a:solidFill>
                <a:prstClr val="black"/>
              </a:solidFill>
            </a:endParaRPr>
          </a:p>
        </p:txBody>
      </p:sp>
      <p:sp>
        <p:nvSpPr>
          <p:cNvPr id="178179" name="Rectangle 7"/>
          <p:cNvSpPr>
            <a:spLocks noGrp="1" noChangeArrowheads="1"/>
          </p:cNvSpPr>
          <p:nvPr>
            <p:ph type="sldNum" sz="quarter" idx="5"/>
          </p:nvPr>
        </p:nvSpPr>
        <p:spPr>
          <a:noFill/>
        </p:spPr>
        <p:txBody>
          <a:bodyPr/>
          <a:lstStyle/>
          <a:p>
            <a:pPr defTabSz="929071"/>
            <a:fld id="{405B00B5-9A29-4FFD-891D-C0E8205A3018}" type="slidenum">
              <a:rPr lang="en-AU">
                <a:solidFill>
                  <a:prstClr val="black"/>
                </a:solidFill>
              </a:rPr>
              <a:pPr defTabSz="929071"/>
              <a:t>2</a:t>
            </a:fld>
            <a:endParaRPr lang="en-AU" dirty="0">
              <a:solidFill>
                <a:prstClr val="black"/>
              </a:solidFill>
            </a:endParaRPr>
          </a:p>
        </p:txBody>
      </p:sp>
      <p:sp>
        <p:nvSpPr>
          <p:cNvPr id="178180" name="Rectangle 2"/>
          <p:cNvSpPr>
            <a:spLocks noGrp="1" noRot="1" noChangeAspect="1" noChangeArrowheads="1" noTextEdit="1"/>
          </p:cNvSpPr>
          <p:nvPr>
            <p:ph type="sldImg"/>
          </p:nvPr>
        </p:nvSpPr>
        <p:spPr>
          <a:ln/>
        </p:spPr>
      </p:sp>
      <p:sp>
        <p:nvSpPr>
          <p:cNvPr id="178181" name="Rectangle 3"/>
          <p:cNvSpPr>
            <a:spLocks noGrp="1" noChangeArrowheads="1"/>
          </p:cNvSpPr>
          <p:nvPr>
            <p:ph type="body" idx="1"/>
          </p:nvPr>
        </p:nvSpPr>
        <p:spPr>
          <a:noFill/>
          <a:ln/>
        </p:spPr>
        <p:txBody>
          <a:bodyPr/>
          <a:lstStyle/>
          <a:p>
            <a:r>
              <a:rPr lang="en-AU" sz="1600" dirty="0" smtClean="0"/>
              <a:t>Introduction</a:t>
            </a:r>
            <a:r>
              <a:rPr lang="en-AU" sz="1600" baseline="0" dirty="0" smtClean="0"/>
              <a:t> – this presentation will address</a:t>
            </a:r>
          </a:p>
          <a:p>
            <a:endParaRPr lang="en-AU" sz="1600" baseline="0" dirty="0" smtClean="0"/>
          </a:p>
          <a:p>
            <a:r>
              <a:rPr lang="en-AU" sz="1600" dirty="0" smtClean="0"/>
              <a:t>The Role of GPs in Return to Work Program</a:t>
            </a:r>
          </a:p>
          <a:p>
            <a:r>
              <a:rPr lang="en-AU" sz="1600" dirty="0" smtClean="0"/>
              <a:t>Medical Barriers in Return to Work Programs</a:t>
            </a:r>
          </a:p>
          <a:p>
            <a:r>
              <a:rPr lang="en-AU" sz="1600" dirty="0" smtClean="0"/>
              <a:t>Suggestions on Improvement</a:t>
            </a:r>
          </a:p>
          <a:p>
            <a:pPr eaLnBrk="1" hangingPunct="1"/>
            <a:endParaRPr lang="en-AU" sz="16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600" b="1" dirty="0" smtClean="0"/>
              <a:t>Suggested</a:t>
            </a:r>
            <a:r>
              <a:rPr lang="en-AU" sz="1600" b="1" baseline="0" dirty="0" smtClean="0"/>
              <a:t> Improvements</a:t>
            </a:r>
          </a:p>
        </p:txBody>
      </p:sp>
      <p:sp>
        <p:nvSpPr>
          <p:cNvPr id="4" name="Date Placeholder 3"/>
          <p:cNvSpPr>
            <a:spLocks noGrp="1"/>
          </p:cNvSpPr>
          <p:nvPr>
            <p:ph type="dt" idx="10"/>
          </p:nvPr>
        </p:nvSpPr>
        <p:spPr/>
        <p:txBody>
          <a:bodyPr/>
          <a:lstStyle/>
          <a:p>
            <a:fld id="{14EEF58B-9942-4B71-8B2D-605F3DCCD8DB}" type="datetime1">
              <a:rPr lang="en-AU" smtClean="0">
                <a:solidFill>
                  <a:prstClr val="black"/>
                </a:solidFill>
              </a:rPr>
              <a:pPr/>
              <a:t>31/10/2013</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FFB27501-C715-403C-A489-B379F0CD8A29}" type="slidenum">
              <a:rPr lang="en-US" smtClean="0">
                <a:solidFill>
                  <a:prstClr val="black"/>
                </a:solidFill>
              </a:rPr>
              <a:pPr/>
              <a:t>20</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dirty="0" smtClean="0"/>
              <a:t>Medical Barriers</a:t>
            </a:r>
            <a:r>
              <a:rPr lang="en-AU" sz="1600" baseline="0" dirty="0" smtClean="0"/>
              <a:t> in Return to Work Programs – Difficulties GPs may experience</a:t>
            </a:r>
          </a:p>
          <a:p>
            <a:endParaRPr lang="en-AU" sz="1600" baseline="0" dirty="0" smtClean="0"/>
          </a:p>
          <a:p>
            <a:r>
              <a:rPr lang="en-AU" sz="1600" baseline="0" dirty="0" smtClean="0"/>
              <a:t>GP in a dedicated Occupational Health Practice</a:t>
            </a:r>
          </a:p>
          <a:p>
            <a:endParaRPr lang="en-AU" sz="1600" baseline="0" dirty="0" smtClean="0"/>
          </a:p>
          <a:p>
            <a:r>
              <a:rPr lang="en-AU" sz="1600" baseline="0" dirty="0" smtClean="0"/>
              <a:t>GPs experienced in workers’ compensation</a:t>
            </a:r>
          </a:p>
          <a:p>
            <a:endParaRPr lang="en-AU" sz="1600" baseline="0" dirty="0" smtClean="0"/>
          </a:p>
          <a:p>
            <a:r>
              <a:rPr lang="en-AU" sz="1600" baseline="0" dirty="0" smtClean="0"/>
              <a:t>Worker’s regular GP</a:t>
            </a:r>
          </a:p>
          <a:p>
            <a:endParaRPr lang="en-AU" sz="1600" baseline="0" dirty="0" smtClean="0"/>
          </a:p>
          <a:p>
            <a:r>
              <a:rPr lang="en-AU" sz="1600" baseline="0" dirty="0" smtClean="0"/>
              <a:t>Any other GP</a:t>
            </a:r>
            <a:endParaRPr lang="en-AU" sz="1600" dirty="0"/>
          </a:p>
        </p:txBody>
      </p:sp>
      <p:sp>
        <p:nvSpPr>
          <p:cNvPr id="4" name="Date Placeholder 3"/>
          <p:cNvSpPr>
            <a:spLocks noGrp="1"/>
          </p:cNvSpPr>
          <p:nvPr>
            <p:ph type="dt" idx="10"/>
          </p:nvPr>
        </p:nvSpPr>
        <p:spPr/>
        <p:txBody>
          <a:bodyPr/>
          <a:lstStyle/>
          <a:p>
            <a:fld id="{14EEF58B-9942-4B71-8B2D-605F3DCCD8DB}" type="datetime1">
              <a:rPr lang="en-AU" smtClean="0"/>
              <a:pPr/>
              <a:t>31/10/2013</a:t>
            </a:fld>
            <a:endParaRPr lang="en-US" dirty="0"/>
          </a:p>
        </p:txBody>
      </p:sp>
      <p:sp>
        <p:nvSpPr>
          <p:cNvPr id="5" name="Slide Number Placeholder 4"/>
          <p:cNvSpPr>
            <a:spLocks noGrp="1"/>
          </p:cNvSpPr>
          <p:nvPr>
            <p:ph type="sldNum" sz="quarter" idx="11"/>
          </p:nvPr>
        </p:nvSpPr>
        <p:spPr/>
        <p:txBody>
          <a:bodyPr/>
          <a:lstStyle/>
          <a:p>
            <a:fld id="{FFB27501-C715-403C-A489-B379F0CD8A29}" type="slidenum">
              <a:rPr lang="en-US" smtClean="0"/>
              <a:pPr/>
              <a:t>21</a:t>
            </a:fld>
            <a:endParaRPr lang="en-US" dirty="0"/>
          </a:p>
        </p:txBody>
      </p:sp>
    </p:spTree>
    <p:extLst>
      <p:ext uri="{BB962C8B-B14F-4D97-AF65-F5344CB8AC3E}">
        <p14:creationId xmlns:p14="http://schemas.microsoft.com/office/powerpoint/2010/main" val="2679981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1" dirty="0" smtClean="0"/>
              <a:t>Rapport</a:t>
            </a:r>
          </a:p>
          <a:p>
            <a:endParaRPr lang="en-US" sz="1600" dirty="0" smtClean="0"/>
          </a:p>
          <a:p>
            <a:r>
              <a:rPr lang="en-US" sz="1600" dirty="0" smtClean="0"/>
              <a:t>Important</a:t>
            </a:r>
            <a:r>
              <a:rPr lang="en-US" sz="1600" baseline="0" dirty="0" smtClean="0"/>
              <a:t> in building a trusting, therapeutic relationship</a:t>
            </a:r>
          </a:p>
          <a:p>
            <a:endParaRPr lang="en-US" sz="1600" baseline="0" dirty="0" smtClean="0"/>
          </a:p>
          <a:p>
            <a:r>
              <a:rPr lang="en-US" sz="1600" baseline="0" dirty="0" smtClean="0"/>
              <a:t>Pros and Cons</a:t>
            </a:r>
          </a:p>
          <a:p>
            <a:endParaRPr lang="en-US" sz="1600" baseline="0" dirty="0" smtClean="0"/>
          </a:p>
          <a:p>
            <a:endParaRPr lang="en-US" sz="1600" dirty="0"/>
          </a:p>
        </p:txBody>
      </p:sp>
      <p:sp>
        <p:nvSpPr>
          <p:cNvPr id="4" name="Date Placeholder 3"/>
          <p:cNvSpPr>
            <a:spLocks noGrp="1"/>
          </p:cNvSpPr>
          <p:nvPr>
            <p:ph type="dt" idx="10"/>
          </p:nvPr>
        </p:nvSpPr>
        <p:spPr/>
        <p:txBody>
          <a:bodyPr/>
          <a:lstStyle/>
          <a:p>
            <a:fld id="{14EEF58B-9942-4B71-8B2D-605F3DCCD8DB}" type="datetime1">
              <a:rPr lang="en-AU" smtClean="0">
                <a:solidFill>
                  <a:prstClr val="black"/>
                </a:solidFill>
              </a:rPr>
              <a:pPr/>
              <a:t>31/10/2013</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FFB27501-C715-403C-A489-B379F0CD8A29}"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Motivation and Commitment – </a:t>
            </a:r>
            <a:r>
              <a:rPr lang="en-US" sz="1600" b="1" dirty="0" smtClean="0"/>
              <a:t>most important</a:t>
            </a:r>
          </a:p>
          <a:p>
            <a:endParaRPr lang="en-US" sz="1600" dirty="0" smtClean="0"/>
          </a:p>
          <a:p>
            <a:r>
              <a:rPr lang="en-US" sz="1600" dirty="0" smtClean="0"/>
              <a:t>Unsure of Workers’ Compensation Process</a:t>
            </a:r>
          </a:p>
          <a:p>
            <a:endParaRPr lang="en-US" sz="1600" dirty="0" smtClean="0"/>
          </a:p>
          <a:p>
            <a:r>
              <a:rPr lang="en-US" sz="1600" dirty="0" smtClean="0"/>
              <a:t>Negative Perceptions</a:t>
            </a:r>
          </a:p>
          <a:p>
            <a:endParaRPr lang="en-US" sz="1600" dirty="0" smtClean="0"/>
          </a:p>
          <a:p>
            <a:r>
              <a:rPr lang="en-US" sz="1600" dirty="0" smtClean="0"/>
              <a:t>Time weighted consults</a:t>
            </a:r>
          </a:p>
          <a:p>
            <a:endParaRPr lang="en-US" sz="1600" dirty="0" smtClean="0"/>
          </a:p>
          <a:p>
            <a:r>
              <a:rPr lang="en-US" sz="1600" dirty="0" smtClean="0"/>
              <a:t>Bottom line – </a:t>
            </a:r>
            <a:r>
              <a:rPr lang="en-US" sz="1600" i="1" dirty="0" smtClean="0"/>
              <a:t>“not worth</a:t>
            </a:r>
            <a:r>
              <a:rPr lang="en-US" sz="1600" i="1" baseline="0" dirty="0" smtClean="0"/>
              <a:t> my time”</a:t>
            </a:r>
            <a:endParaRPr lang="en-US" sz="1600" i="1" dirty="0" smtClean="0"/>
          </a:p>
          <a:p>
            <a:endParaRPr lang="en-US" sz="1600" dirty="0" smtClean="0"/>
          </a:p>
          <a:p>
            <a:endParaRPr lang="en-US" sz="1600" dirty="0"/>
          </a:p>
        </p:txBody>
      </p:sp>
      <p:sp>
        <p:nvSpPr>
          <p:cNvPr id="4" name="Date Placeholder 3"/>
          <p:cNvSpPr>
            <a:spLocks noGrp="1"/>
          </p:cNvSpPr>
          <p:nvPr>
            <p:ph type="dt" idx="10"/>
          </p:nvPr>
        </p:nvSpPr>
        <p:spPr/>
        <p:txBody>
          <a:bodyPr/>
          <a:lstStyle/>
          <a:p>
            <a:fld id="{14EEF58B-9942-4B71-8B2D-605F3DCCD8DB}" type="datetime1">
              <a:rPr lang="en-AU" smtClean="0">
                <a:solidFill>
                  <a:prstClr val="black"/>
                </a:solidFill>
              </a:rPr>
              <a:pPr/>
              <a:t>31/10/2013</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FFB27501-C715-403C-A489-B379F0CD8A29}" type="slidenum">
              <a:rPr lang="en-US" smtClean="0">
                <a:solidFill>
                  <a:prstClr val="black"/>
                </a:solidFill>
              </a:rPr>
              <a:pPr/>
              <a:t>23</a:t>
            </a:fld>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1" dirty="0" smtClean="0"/>
              <a:t>Management </a:t>
            </a:r>
          </a:p>
          <a:p>
            <a:endParaRPr lang="en-US" sz="1600" b="1" dirty="0" smtClean="0"/>
          </a:p>
          <a:p>
            <a:r>
              <a:rPr lang="en-US" sz="1600" baseline="0" dirty="0" smtClean="0"/>
              <a:t>&lt;1 to 5% workload</a:t>
            </a:r>
          </a:p>
          <a:p>
            <a:endParaRPr lang="en-US" sz="1600" baseline="0" dirty="0" smtClean="0"/>
          </a:p>
          <a:p>
            <a:r>
              <a:rPr lang="en-US" sz="1600" baseline="0" dirty="0" smtClean="0"/>
              <a:t>Limited knowledge and experience in workers’ compensation</a:t>
            </a:r>
          </a:p>
          <a:p>
            <a:endParaRPr lang="en-US" sz="1600" baseline="0" dirty="0" smtClean="0"/>
          </a:p>
          <a:p>
            <a:r>
              <a:rPr lang="en-US" sz="1600" baseline="0" dirty="0" smtClean="0"/>
              <a:t>Remain focused on physical condition</a:t>
            </a:r>
          </a:p>
          <a:p>
            <a:endParaRPr lang="en-US" sz="1600" baseline="0" dirty="0" smtClean="0"/>
          </a:p>
          <a:p>
            <a:r>
              <a:rPr lang="en-US" sz="1600" baseline="0" dirty="0" smtClean="0"/>
              <a:t>Do not consider Return to Work as part of their role</a:t>
            </a:r>
          </a:p>
          <a:p>
            <a:endParaRPr lang="en-US" sz="1600" baseline="0" dirty="0" smtClean="0"/>
          </a:p>
          <a:p>
            <a:r>
              <a:rPr lang="en-US" sz="1600" baseline="0" dirty="0" smtClean="0"/>
              <a:t>No clear guidelines in Workers’ Compensation</a:t>
            </a:r>
          </a:p>
          <a:p>
            <a:endParaRPr lang="en-US"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Discouraged by paperwork</a:t>
            </a:r>
          </a:p>
          <a:p>
            <a:endParaRPr lang="en-US" sz="1600" dirty="0"/>
          </a:p>
        </p:txBody>
      </p:sp>
      <p:sp>
        <p:nvSpPr>
          <p:cNvPr id="4" name="Date Placeholder 3"/>
          <p:cNvSpPr>
            <a:spLocks noGrp="1"/>
          </p:cNvSpPr>
          <p:nvPr>
            <p:ph type="dt" idx="10"/>
          </p:nvPr>
        </p:nvSpPr>
        <p:spPr/>
        <p:txBody>
          <a:bodyPr/>
          <a:lstStyle/>
          <a:p>
            <a:fld id="{14EEF58B-9942-4B71-8B2D-605F3DCCD8DB}" type="datetime1">
              <a:rPr lang="en-AU" smtClean="0">
                <a:solidFill>
                  <a:prstClr val="black"/>
                </a:solidFill>
              </a:rPr>
              <a:pPr/>
              <a:t>31/10/2013</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FFB27501-C715-403C-A489-B379F0CD8A29}" type="slidenum">
              <a:rPr lang="en-US" smtClean="0">
                <a:solidFill>
                  <a:prstClr val="black"/>
                </a:solidFill>
              </a:rPr>
              <a:pPr/>
              <a:t>24</a:t>
            </a:fld>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dirty="0" smtClean="0"/>
              <a:t>Communications</a:t>
            </a:r>
          </a:p>
          <a:p>
            <a:endParaRPr lang="en-AU" sz="1600" dirty="0" smtClean="0"/>
          </a:p>
          <a:p>
            <a:r>
              <a:rPr lang="en-AU" sz="1600" dirty="0" smtClean="0"/>
              <a:t>Involvement in the Return to Work Plan</a:t>
            </a:r>
            <a:r>
              <a:rPr lang="en-AU" sz="1600" baseline="0" dirty="0" smtClean="0"/>
              <a:t> – Time/Employers</a:t>
            </a:r>
          </a:p>
          <a:p>
            <a:endParaRPr lang="en-AU" sz="1600" baseline="0" dirty="0" smtClean="0"/>
          </a:p>
          <a:p>
            <a:r>
              <a:rPr lang="en-AU" sz="1600" baseline="0" dirty="0" smtClean="0"/>
              <a:t>Dilemma of GP role – confidentiality issues / co-existing issues</a:t>
            </a:r>
          </a:p>
          <a:p>
            <a:endParaRPr lang="en-AU" sz="1600" baseline="0" dirty="0" smtClean="0"/>
          </a:p>
          <a:p>
            <a:r>
              <a:rPr lang="en-AU" sz="1600" baseline="0" dirty="0" smtClean="0"/>
              <a:t>Conflicting Messages – Worker/AHP</a:t>
            </a:r>
          </a:p>
          <a:p>
            <a:endParaRPr lang="en-AU" sz="1600" baseline="0" dirty="0" smtClean="0"/>
          </a:p>
          <a:p>
            <a:endParaRPr lang="en-AU" sz="1600" dirty="0"/>
          </a:p>
        </p:txBody>
      </p:sp>
      <p:sp>
        <p:nvSpPr>
          <p:cNvPr id="4" name="Date Placeholder 3"/>
          <p:cNvSpPr>
            <a:spLocks noGrp="1"/>
          </p:cNvSpPr>
          <p:nvPr>
            <p:ph type="dt" idx="10"/>
          </p:nvPr>
        </p:nvSpPr>
        <p:spPr/>
        <p:txBody>
          <a:bodyPr/>
          <a:lstStyle/>
          <a:p>
            <a:fld id="{14EEF58B-9942-4B71-8B2D-605F3DCCD8DB}" type="datetime1">
              <a:rPr lang="en-AU" smtClean="0"/>
              <a:pPr/>
              <a:t>31/10/2013</a:t>
            </a:fld>
            <a:endParaRPr lang="en-US" dirty="0"/>
          </a:p>
        </p:txBody>
      </p:sp>
      <p:sp>
        <p:nvSpPr>
          <p:cNvPr id="5" name="Slide Number Placeholder 4"/>
          <p:cNvSpPr>
            <a:spLocks noGrp="1"/>
          </p:cNvSpPr>
          <p:nvPr>
            <p:ph type="sldNum" sz="quarter" idx="11"/>
          </p:nvPr>
        </p:nvSpPr>
        <p:spPr/>
        <p:txBody>
          <a:bodyPr/>
          <a:lstStyle/>
          <a:p>
            <a:fld id="{FFB27501-C715-403C-A489-B379F0CD8A29}" type="slidenum">
              <a:rPr lang="en-US" smtClean="0"/>
              <a:pPr/>
              <a:t>25</a:t>
            </a:fld>
            <a:endParaRPr lang="en-US" dirty="0"/>
          </a:p>
        </p:txBody>
      </p:sp>
    </p:spTree>
    <p:extLst>
      <p:ext uri="{BB962C8B-B14F-4D97-AF65-F5344CB8AC3E}">
        <p14:creationId xmlns:p14="http://schemas.microsoft.com/office/powerpoint/2010/main" val="33789085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1" dirty="0" smtClean="0"/>
              <a:t>Rehabilitation</a:t>
            </a:r>
          </a:p>
          <a:p>
            <a:endParaRPr lang="en-US" sz="1600" dirty="0" smtClean="0"/>
          </a:p>
          <a:p>
            <a:r>
              <a:rPr lang="en-US" sz="1600" dirty="0" smtClean="0"/>
              <a:t>Involvement of</a:t>
            </a:r>
            <a:r>
              <a:rPr lang="en-US" sz="1600" baseline="0" dirty="0" smtClean="0"/>
              <a:t> other stakeholders is more important</a:t>
            </a:r>
          </a:p>
          <a:p>
            <a:endParaRPr lang="en-US" sz="1600" baseline="0" dirty="0" smtClean="0"/>
          </a:p>
          <a:p>
            <a:r>
              <a:rPr lang="en-US" sz="1600" baseline="0" dirty="0" smtClean="0"/>
              <a:t>Reducing role of GPs with time</a:t>
            </a:r>
          </a:p>
          <a:p>
            <a:endParaRPr lang="en-US" sz="1600" baseline="0" dirty="0" smtClean="0"/>
          </a:p>
          <a:p>
            <a:r>
              <a:rPr lang="en-US" sz="1600" baseline="0" dirty="0" smtClean="0"/>
              <a:t>Increasing stalemate – non medical barriers</a:t>
            </a:r>
          </a:p>
          <a:p>
            <a:endParaRPr lang="en-US" sz="1600" baseline="0" dirty="0" smtClean="0"/>
          </a:p>
          <a:p>
            <a:r>
              <a:rPr lang="en-US" sz="1600" baseline="0" dirty="0" smtClean="0"/>
              <a:t>Frustrations</a:t>
            </a:r>
          </a:p>
          <a:p>
            <a:endParaRPr lang="en-US" sz="1600" baseline="0" dirty="0" smtClean="0"/>
          </a:p>
          <a:p>
            <a:r>
              <a:rPr lang="en-US" sz="1600" baseline="0" dirty="0" smtClean="0"/>
              <a:t>Delays in Return to Work</a:t>
            </a:r>
            <a:endParaRPr lang="en-US" sz="1600" dirty="0"/>
          </a:p>
        </p:txBody>
      </p:sp>
      <p:sp>
        <p:nvSpPr>
          <p:cNvPr id="4" name="Date Placeholder 3"/>
          <p:cNvSpPr>
            <a:spLocks noGrp="1"/>
          </p:cNvSpPr>
          <p:nvPr>
            <p:ph type="dt" idx="10"/>
          </p:nvPr>
        </p:nvSpPr>
        <p:spPr/>
        <p:txBody>
          <a:bodyPr/>
          <a:lstStyle/>
          <a:p>
            <a:fld id="{14EEF58B-9942-4B71-8B2D-605F3DCCD8DB}" type="datetime1">
              <a:rPr lang="en-AU" smtClean="0">
                <a:solidFill>
                  <a:prstClr val="black"/>
                </a:solidFill>
              </a:rPr>
              <a:pPr/>
              <a:t>31/10/2013</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FFB27501-C715-403C-A489-B379F0CD8A29}" type="slidenum">
              <a:rPr lang="en-US" smtClean="0">
                <a:solidFill>
                  <a:prstClr val="black"/>
                </a:solidFill>
              </a:rPr>
              <a:pPr/>
              <a:t>26</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600" b="1" dirty="0" smtClean="0"/>
              <a:t>Suggested</a:t>
            </a:r>
            <a:r>
              <a:rPr lang="en-AU" sz="1600" b="1" baseline="0" dirty="0" smtClean="0"/>
              <a:t> Improvements</a:t>
            </a:r>
          </a:p>
        </p:txBody>
      </p:sp>
      <p:sp>
        <p:nvSpPr>
          <p:cNvPr id="4" name="Date Placeholder 3"/>
          <p:cNvSpPr>
            <a:spLocks noGrp="1"/>
          </p:cNvSpPr>
          <p:nvPr>
            <p:ph type="dt" idx="10"/>
          </p:nvPr>
        </p:nvSpPr>
        <p:spPr/>
        <p:txBody>
          <a:bodyPr/>
          <a:lstStyle/>
          <a:p>
            <a:fld id="{14EEF58B-9942-4B71-8B2D-605F3DCCD8DB}" type="datetime1">
              <a:rPr lang="en-AU" smtClean="0">
                <a:solidFill>
                  <a:prstClr val="black"/>
                </a:solidFill>
              </a:rPr>
              <a:pPr/>
              <a:t>31/10/2013</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FFB27501-C715-403C-A489-B379F0CD8A29}" type="slidenum">
              <a:rPr lang="en-US" smtClean="0">
                <a:solidFill>
                  <a:prstClr val="black"/>
                </a:solidFill>
              </a:rPr>
              <a:pPr/>
              <a:t>27</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600" dirty="0" smtClean="0"/>
              <a:t>Choosing the right </a:t>
            </a:r>
            <a:r>
              <a:rPr lang="en-AU" sz="1600" b="1" dirty="0" smtClean="0"/>
              <a:t>starting point </a:t>
            </a:r>
            <a:r>
              <a:rPr lang="en-AU" sz="1600" dirty="0" smtClean="0"/>
              <a:t>– if you</a:t>
            </a:r>
            <a:r>
              <a:rPr lang="en-AU" sz="1600" baseline="0" dirty="0" smtClean="0"/>
              <a:t> have a choice?</a:t>
            </a:r>
          </a:p>
          <a:p>
            <a:endParaRPr lang="en-AU" sz="1600" baseline="0" dirty="0" smtClean="0"/>
          </a:p>
          <a:p>
            <a:r>
              <a:rPr lang="en-AU" sz="1600" baseline="0" dirty="0" smtClean="0"/>
              <a:t>GP in a dedicated occupational health practice</a:t>
            </a:r>
          </a:p>
          <a:p>
            <a:endParaRPr lang="en-AU" sz="1600" baseline="0" dirty="0" smtClean="0"/>
          </a:p>
          <a:p>
            <a:r>
              <a:rPr lang="en-AU" sz="1600" baseline="0" dirty="0" smtClean="0"/>
              <a:t>GPs experienced in workers’ compensation</a:t>
            </a:r>
          </a:p>
          <a:p>
            <a:endParaRPr lang="en-AU" sz="1600" baseline="0" dirty="0" smtClean="0"/>
          </a:p>
          <a:p>
            <a:r>
              <a:rPr lang="en-AU" sz="1600" baseline="0" dirty="0" smtClean="0"/>
              <a:t>Worker’s regular GP</a:t>
            </a:r>
          </a:p>
          <a:p>
            <a:endParaRPr lang="en-AU" sz="1600" baseline="0" dirty="0" smtClean="0"/>
          </a:p>
          <a:p>
            <a:r>
              <a:rPr lang="en-AU" sz="1600" baseline="0" dirty="0" smtClean="0"/>
              <a:t>Any other GP</a:t>
            </a:r>
          </a:p>
          <a:p>
            <a:endParaRPr lang="en-AU" sz="1600" baseline="0" dirty="0" smtClean="0"/>
          </a:p>
          <a:p>
            <a:endParaRPr lang="en-AU" sz="1600" baseline="0" dirty="0" smtClean="0"/>
          </a:p>
          <a:p>
            <a:endParaRPr lang="en-US" sz="1600" dirty="0"/>
          </a:p>
        </p:txBody>
      </p:sp>
      <p:sp>
        <p:nvSpPr>
          <p:cNvPr id="4" name="Date Placeholder 3"/>
          <p:cNvSpPr>
            <a:spLocks noGrp="1"/>
          </p:cNvSpPr>
          <p:nvPr>
            <p:ph type="dt" idx="10"/>
          </p:nvPr>
        </p:nvSpPr>
        <p:spPr/>
        <p:txBody>
          <a:bodyPr/>
          <a:lstStyle/>
          <a:p>
            <a:fld id="{14EEF58B-9942-4B71-8B2D-605F3DCCD8DB}" type="datetime1">
              <a:rPr lang="en-AU" smtClean="0">
                <a:solidFill>
                  <a:prstClr val="black"/>
                </a:solidFill>
              </a:rPr>
              <a:pPr/>
              <a:t>31/10/2013</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FFB27501-C715-403C-A489-B379F0CD8A29}" type="slidenum">
              <a:rPr lang="en-US" smtClean="0">
                <a:solidFill>
                  <a:prstClr val="black"/>
                </a:solidFill>
              </a:rPr>
              <a:pPr/>
              <a:t>28</a:t>
            </a:fld>
            <a:endParaRPr 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AU" sz="1600" dirty="0" smtClean="0"/>
              <a:t>The Consultations</a:t>
            </a:r>
          </a:p>
          <a:p>
            <a:endParaRPr lang="en-AU" sz="1600" dirty="0" smtClean="0"/>
          </a:p>
          <a:p>
            <a:r>
              <a:rPr lang="en-AU" sz="1600" b="1" dirty="0" smtClean="0"/>
              <a:t>Sufficient time </a:t>
            </a:r>
            <a:r>
              <a:rPr lang="en-AU" sz="1600" dirty="0" smtClean="0"/>
              <a:t>– should be provided to address the patient’s issues and concerns.</a:t>
            </a:r>
          </a:p>
          <a:p>
            <a:endParaRPr lang="en-AU" sz="1600" dirty="0" smtClean="0"/>
          </a:p>
          <a:p>
            <a:r>
              <a:rPr lang="en-AU" sz="1600" dirty="0" smtClean="0"/>
              <a:t>Workers need to be educated about </a:t>
            </a:r>
            <a:r>
              <a:rPr lang="en-AU" sz="1600" b="1" dirty="0" smtClean="0"/>
              <a:t>natural history </a:t>
            </a:r>
            <a:r>
              <a:rPr lang="en-AU" sz="1600" dirty="0" smtClean="0"/>
              <a:t>of the condition.</a:t>
            </a:r>
          </a:p>
          <a:p>
            <a:endParaRPr lang="en-AU" sz="1600" dirty="0" smtClean="0"/>
          </a:p>
          <a:p>
            <a:r>
              <a:rPr lang="en-AU" sz="1600" dirty="0" smtClean="0"/>
              <a:t>Worker should be given a </a:t>
            </a:r>
            <a:r>
              <a:rPr lang="en-AU" sz="1600" b="1" dirty="0" smtClean="0"/>
              <a:t>clear RTW Plan </a:t>
            </a:r>
            <a:r>
              <a:rPr lang="en-AU" sz="1600" dirty="0" smtClean="0"/>
              <a:t>and explained the </a:t>
            </a:r>
            <a:r>
              <a:rPr lang="en-AU" sz="1600" b="1" dirty="0" smtClean="0"/>
              <a:t>negative consequences of remaining off work</a:t>
            </a:r>
            <a:r>
              <a:rPr lang="en-AU" sz="1600" dirty="0" smtClean="0"/>
              <a:t>.  Returning to work with residual or partial disability has a</a:t>
            </a:r>
            <a:r>
              <a:rPr lang="en-AU" sz="1600" baseline="0" dirty="0" smtClean="0"/>
              <a:t> better outcome than staying out of work.</a:t>
            </a:r>
            <a:endParaRPr lang="en-AU" sz="1600" dirty="0" smtClean="0"/>
          </a:p>
          <a:p>
            <a:endParaRPr lang="en-AU" sz="1600" dirty="0" smtClean="0"/>
          </a:p>
          <a:p>
            <a:r>
              <a:rPr lang="en-AU" sz="1600" dirty="0" smtClean="0"/>
              <a:t>GPs need to be aware</a:t>
            </a:r>
            <a:r>
              <a:rPr lang="en-AU" sz="1600" baseline="0" dirty="0" smtClean="0"/>
              <a:t> that the </a:t>
            </a:r>
            <a:r>
              <a:rPr lang="en-AU" sz="1600" b="1" baseline="0" dirty="0" smtClean="0"/>
              <a:t>patient’s own attitude </a:t>
            </a:r>
            <a:r>
              <a:rPr lang="en-AU" sz="1600" baseline="0" dirty="0" smtClean="0"/>
              <a:t>has a huge impact on their Return to Work process.</a:t>
            </a:r>
          </a:p>
          <a:p>
            <a:endParaRPr lang="en-AU" sz="1600" baseline="0" dirty="0" smtClean="0"/>
          </a:p>
          <a:p>
            <a:r>
              <a:rPr lang="en-AU" sz="1600" b="1" baseline="0" dirty="0" smtClean="0"/>
              <a:t>Early screening </a:t>
            </a:r>
            <a:r>
              <a:rPr lang="en-AU" sz="1600" baseline="0" dirty="0" smtClean="0"/>
              <a:t>should be done to identify workers </a:t>
            </a:r>
            <a:r>
              <a:rPr lang="en-AU" sz="1600" b="1" baseline="0" dirty="0" smtClean="0"/>
              <a:t>at risk </a:t>
            </a:r>
            <a:r>
              <a:rPr lang="en-AU" sz="1600" baseline="0" dirty="0" smtClean="0"/>
              <a:t>of longer disability.</a:t>
            </a:r>
          </a:p>
          <a:p>
            <a:endParaRPr lang="en-AU" sz="1600" baseline="0" dirty="0" smtClean="0"/>
          </a:p>
          <a:p>
            <a:r>
              <a:rPr lang="en-AU" sz="1600" baseline="0" dirty="0" smtClean="0"/>
              <a:t>Early </a:t>
            </a:r>
            <a:r>
              <a:rPr lang="en-AU" sz="1600" b="1" baseline="0" dirty="0" smtClean="0"/>
              <a:t>interventions</a:t>
            </a:r>
            <a:r>
              <a:rPr lang="en-AU" sz="1600" baseline="0" dirty="0" smtClean="0"/>
              <a:t> within a clear framework, to address psycho-social factors should be available.</a:t>
            </a:r>
          </a:p>
          <a:p>
            <a:endParaRPr lang="en-AU" sz="1600" baseline="0" dirty="0" smtClean="0"/>
          </a:p>
          <a:p>
            <a:endParaRPr lang="en-AU" sz="1600" dirty="0" smtClean="0"/>
          </a:p>
          <a:p>
            <a:endParaRPr lang="en-US" sz="1600" dirty="0"/>
          </a:p>
        </p:txBody>
      </p:sp>
      <p:sp>
        <p:nvSpPr>
          <p:cNvPr id="4" name="Date Placeholder 3"/>
          <p:cNvSpPr>
            <a:spLocks noGrp="1"/>
          </p:cNvSpPr>
          <p:nvPr>
            <p:ph type="dt" idx="10"/>
          </p:nvPr>
        </p:nvSpPr>
        <p:spPr/>
        <p:txBody>
          <a:bodyPr/>
          <a:lstStyle/>
          <a:p>
            <a:fld id="{14EEF58B-9942-4B71-8B2D-605F3DCCD8DB}" type="datetime1">
              <a:rPr lang="en-AU" smtClean="0">
                <a:solidFill>
                  <a:prstClr val="black"/>
                </a:solidFill>
              </a:rPr>
              <a:pPr/>
              <a:t>31/10/2013</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FFB27501-C715-403C-A489-B379F0CD8A29}" type="slidenum">
              <a:rPr lang="en-US" smtClean="0">
                <a:solidFill>
                  <a:prstClr val="black"/>
                </a:solidFill>
              </a:rPr>
              <a:pPr/>
              <a:t>29</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u="sng" dirty="0" smtClean="0"/>
              <a:t>Issues and Facts</a:t>
            </a:r>
          </a:p>
          <a:p>
            <a:endParaRPr lang="en-US" sz="1600" dirty="0" smtClean="0"/>
          </a:p>
          <a:p>
            <a:r>
              <a:rPr lang="en-US" sz="1600" dirty="0" smtClean="0"/>
              <a:t>It is well known,</a:t>
            </a:r>
            <a:r>
              <a:rPr lang="en-US" sz="1600" baseline="0" dirty="0" smtClean="0"/>
              <a:t> that being out of work for an extended period of time is bad for a patient’s health.</a:t>
            </a:r>
          </a:p>
          <a:p>
            <a:endParaRPr lang="en-US" sz="1600" baseline="0" dirty="0" smtClean="0"/>
          </a:p>
          <a:p>
            <a:r>
              <a:rPr lang="en-US" sz="1600" baseline="0" dirty="0" smtClean="0"/>
              <a:t>After </a:t>
            </a:r>
            <a:r>
              <a:rPr lang="en-US" sz="1600" b="1" baseline="0" dirty="0" smtClean="0"/>
              <a:t>20 days </a:t>
            </a:r>
            <a:r>
              <a:rPr lang="en-US" sz="1600" baseline="0" dirty="0" smtClean="0"/>
              <a:t>of absence from work only </a:t>
            </a:r>
            <a:r>
              <a:rPr lang="en-US" sz="1600" b="1" baseline="0" dirty="0" smtClean="0"/>
              <a:t>70% </a:t>
            </a:r>
            <a:r>
              <a:rPr lang="en-US" sz="1600" baseline="0" dirty="0" smtClean="0"/>
              <a:t>will return to work.</a:t>
            </a:r>
          </a:p>
          <a:p>
            <a:endParaRPr lang="en-US" sz="1600" baseline="0" dirty="0" smtClean="0"/>
          </a:p>
          <a:p>
            <a:r>
              <a:rPr lang="en-US" sz="1600" baseline="0" dirty="0" smtClean="0"/>
              <a:t>After </a:t>
            </a:r>
            <a:r>
              <a:rPr lang="en-US" sz="1600" b="1" baseline="0" dirty="0" smtClean="0"/>
              <a:t>45 days</a:t>
            </a:r>
            <a:r>
              <a:rPr lang="en-US" sz="1600" baseline="0" dirty="0" smtClean="0"/>
              <a:t>, only </a:t>
            </a:r>
            <a:r>
              <a:rPr lang="en-US" sz="1600" b="1" baseline="0" dirty="0" smtClean="0"/>
              <a:t>50% </a:t>
            </a:r>
            <a:r>
              <a:rPr lang="en-US" sz="1600" baseline="0" dirty="0" smtClean="0"/>
              <a:t>will return.</a:t>
            </a:r>
          </a:p>
          <a:p>
            <a:endParaRPr lang="en-US" sz="1600" baseline="0" dirty="0" smtClean="0"/>
          </a:p>
          <a:p>
            <a:r>
              <a:rPr lang="en-US" sz="1600" baseline="0" dirty="0" smtClean="0"/>
              <a:t>After </a:t>
            </a:r>
            <a:r>
              <a:rPr lang="en-US" sz="1600" b="1" baseline="0" dirty="0" smtClean="0"/>
              <a:t>70 days</a:t>
            </a:r>
            <a:r>
              <a:rPr lang="en-US" sz="1600" baseline="0" dirty="0" smtClean="0"/>
              <a:t>, </a:t>
            </a:r>
            <a:r>
              <a:rPr lang="en-US" sz="1600" b="1" baseline="0" dirty="0" smtClean="0"/>
              <a:t>35% </a:t>
            </a:r>
            <a:r>
              <a:rPr lang="en-US" sz="1600" baseline="0" dirty="0" smtClean="0"/>
              <a:t>will return to work.</a:t>
            </a:r>
          </a:p>
          <a:p>
            <a:endParaRPr lang="en-US" sz="1600" baseline="0" dirty="0" smtClean="0"/>
          </a:p>
          <a:p>
            <a:r>
              <a:rPr lang="en-US" sz="1600" baseline="0" dirty="0" smtClean="0"/>
              <a:t>After </a:t>
            </a:r>
            <a:r>
              <a:rPr lang="en-US" sz="1600" b="1" baseline="0" dirty="0" smtClean="0"/>
              <a:t>12 months</a:t>
            </a:r>
            <a:r>
              <a:rPr lang="en-US" sz="1600" baseline="0" dirty="0" smtClean="0"/>
              <a:t>, less than </a:t>
            </a:r>
            <a:r>
              <a:rPr lang="en-US" sz="1600" b="1" baseline="0" dirty="0" smtClean="0"/>
              <a:t>10% </a:t>
            </a:r>
            <a:r>
              <a:rPr lang="en-US" sz="1600" baseline="0" dirty="0" smtClean="0"/>
              <a:t>will ever return to work.</a:t>
            </a:r>
          </a:p>
          <a:p>
            <a:endParaRPr lang="en-US" sz="1600" baseline="0" dirty="0" smtClean="0"/>
          </a:p>
        </p:txBody>
      </p:sp>
      <p:sp>
        <p:nvSpPr>
          <p:cNvPr id="4" name="Date Placeholder 3"/>
          <p:cNvSpPr>
            <a:spLocks noGrp="1"/>
          </p:cNvSpPr>
          <p:nvPr>
            <p:ph type="dt" idx="10"/>
          </p:nvPr>
        </p:nvSpPr>
        <p:spPr/>
        <p:txBody>
          <a:bodyPr/>
          <a:lstStyle/>
          <a:p>
            <a:fld id="{14EEF58B-9942-4B71-8B2D-605F3DCCD8DB}" type="datetime1">
              <a:rPr lang="en-AU" smtClean="0"/>
              <a:pPr/>
              <a:t>31/10/2013</a:t>
            </a:fld>
            <a:endParaRPr lang="en-US" dirty="0"/>
          </a:p>
        </p:txBody>
      </p:sp>
      <p:sp>
        <p:nvSpPr>
          <p:cNvPr id="5" name="Slide Number Placeholder 4"/>
          <p:cNvSpPr>
            <a:spLocks noGrp="1"/>
          </p:cNvSpPr>
          <p:nvPr>
            <p:ph type="sldNum" sz="quarter" idx="11"/>
          </p:nvPr>
        </p:nvSpPr>
        <p:spPr/>
        <p:txBody>
          <a:bodyPr/>
          <a:lstStyle/>
          <a:p>
            <a:fld id="{FFB27501-C715-403C-A489-B379F0CD8A29}"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dirty="0" smtClean="0"/>
              <a:t>ill health - </a:t>
            </a:r>
            <a:r>
              <a:rPr lang="en-AU" sz="1600" baseline="0" dirty="0" smtClean="0"/>
              <a:t>mental stress - ill health</a:t>
            </a:r>
          </a:p>
          <a:p>
            <a:endParaRPr lang="en-AU" sz="1600" baseline="0" dirty="0" smtClean="0"/>
          </a:p>
          <a:p>
            <a:r>
              <a:rPr lang="en-AU" sz="1600" baseline="0" dirty="0" smtClean="0"/>
              <a:t>A vicious circle.</a:t>
            </a:r>
            <a:endParaRPr lang="en-AU" sz="1600" dirty="0"/>
          </a:p>
        </p:txBody>
      </p:sp>
      <p:sp>
        <p:nvSpPr>
          <p:cNvPr id="4" name="Date Placeholder 3"/>
          <p:cNvSpPr>
            <a:spLocks noGrp="1"/>
          </p:cNvSpPr>
          <p:nvPr>
            <p:ph type="dt" idx="10"/>
          </p:nvPr>
        </p:nvSpPr>
        <p:spPr/>
        <p:txBody>
          <a:bodyPr/>
          <a:lstStyle/>
          <a:p>
            <a:fld id="{14EEF58B-9942-4B71-8B2D-605F3DCCD8DB}" type="datetime1">
              <a:rPr lang="en-AU" smtClean="0"/>
              <a:pPr/>
              <a:t>31/10/2013</a:t>
            </a:fld>
            <a:endParaRPr lang="en-US" dirty="0"/>
          </a:p>
        </p:txBody>
      </p:sp>
      <p:sp>
        <p:nvSpPr>
          <p:cNvPr id="5" name="Slide Number Placeholder 4"/>
          <p:cNvSpPr>
            <a:spLocks noGrp="1"/>
          </p:cNvSpPr>
          <p:nvPr>
            <p:ph type="sldNum" sz="quarter" idx="11"/>
          </p:nvPr>
        </p:nvSpPr>
        <p:spPr/>
        <p:txBody>
          <a:bodyPr/>
          <a:lstStyle/>
          <a:p>
            <a:fld id="{FFB27501-C715-403C-A489-B379F0CD8A29}" type="slidenum">
              <a:rPr lang="en-US" smtClean="0"/>
              <a:pPr/>
              <a:t>30</a:t>
            </a:fld>
            <a:endParaRPr lang="en-US" dirty="0"/>
          </a:p>
        </p:txBody>
      </p:sp>
    </p:spTree>
    <p:extLst>
      <p:ext uri="{BB962C8B-B14F-4D97-AF65-F5344CB8AC3E}">
        <p14:creationId xmlns:p14="http://schemas.microsoft.com/office/powerpoint/2010/main" val="9305838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600" dirty="0" smtClean="0">
                <a:solidFill>
                  <a:schemeClr val="tx1"/>
                </a:solidFill>
                <a:latin typeface="+mj-lt"/>
              </a:rPr>
              <a:t>The Consultations</a:t>
            </a:r>
          </a:p>
          <a:p>
            <a:r>
              <a:rPr lang="en-AU" sz="1600" dirty="0" smtClean="0">
                <a:solidFill>
                  <a:schemeClr val="tx1"/>
                </a:solidFill>
                <a:latin typeface="+mj-lt"/>
              </a:rPr>
              <a:t>Suggested Improvements</a:t>
            </a:r>
          </a:p>
          <a:p>
            <a:endParaRPr lang="en-AU" sz="1600" dirty="0" smtClean="0">
              <a:solidFill>
                <a:schemeClr val="tx1"/>
              </a:solidFill>
              <a:latin typeface="+mj-lt"/>
            </a:endParaRPr>
          </a:p>
          <a:p>
            <a:r>
              <a:rPr lang="en-AU" sz="1600" b="1" dirty="0" smtClean="0">
                <a:solidFill>
                  <a:schemeClr val="tx1"/>
                </a:solidFill>
                <a:latin typeface="+mj-lt"/>
              </a:rPr>
              <a:t>Medical</a:t>
            </a:r>
            <a:r>
              <a:rPr lang="en-AU" sz="1600" b="1" baseline="0" dirty="0" smtClean="0">
                <a:solidFill>
                  <a:schemeClr val="tx1"/>
                </a:solidFill>
                <a:latin typeface="+mj-lt"/>
              </a:rPr>
              <a:t> Leave for Disability</a:t>
            </a:r>
          </a:p>
          <a:p>
            <a:endParaRPr lang="en-AU" sz="1600" baseline="0" dirty="0" smtClean="0">
              <a:solidFill>
                <a:schemeClr val="tx1"/>
              </a:solidFill>
              <a:latin typeface="+mj-lt"/>
            </a:endParaRPr>
          </a:p>
          <a:p>
            <a:pPr>
              <a:spcBef>
                <a:spcPts val="0"/>
              </a:spcBef>
              <a:buClr>
                <a:srgbClr val="FFFFFF"/>
              </a:buClr>
              <a:defRPr/>
            </a:pPr>
            <a:r>
              <a:rPr lang="en-AU" sz="1600" b="0" kern="0" dirty="0" smtClean="0">
                <a:solidFill>
                  <a:schemeClr val="tx1"/>
                </a:solidFill>
                <a:latin typeface="+mj-lt"/>
                <a:cs typeface="Arial"/>
              </a:rPr>
              <a:t>Medically necessary – acute treatment phase</a:t>
            </a:r>
          </a:p>
          <a:p>
            <a:pPr>
              <a:spcBef>
                <a:spcPts val="0"/>
              </a:spcBef>
              <a:buClr>
                <a:srgbClr val="FFFFFF"/>
              </a:buClr>
              <a:defRPr/>
            </a:pPr>
            <a:r>
              <a:rPr lang="en-AU" sz="1600" b="0" kern="0" dirty="0" smtClean="0">
                <a:solidFill>
                  <a:schemeClr val="tx1"/>
                </a:solidFill>
                <a:latin typeface="+mj-lt"/>
                <a:cs typeface="Arial"/>
              </a:rPr>
              <a:t>Medically discretionary – during partial functional impairment</a:t>
            </a:r>
          </a:p>
          <a:p>
            <a:pPr>
              <a:spcBef>
                <a:spcPts val="0"/>
              </a:spcBef>
              <a:buClr>
                <a:srgbClr val="FFFFFF"/>
              </a:buClr>
              <a:defRPr/>
            </a:pPr>
            <a:r>
              <a:rPr lang="en-AU" sz="1600" b="0" kern="0" dirty="0" smtClean="0">
                <a:solidFill>
                  <a:schemeClr val="tx1"/>
                </a:solidFill>
                <a:latin typeface="+mj-lt"/>
                <a:cs typeface="Arial"/>
              </a:rPr>
              <a:t>Medically unnecessary – non medical issues masquerading as medical issue</a:t>
            </a:r>
          </a:p>
          <a:p>
            <a:endParaRPr lang="en-AU" sz="1600" dirty="0" smtClean="0">
              <a:solidFill>
                <a:schemeClr val="tx1"/>
              </a:solidFill>
            </a:endParaRPr>
          </a:p>
          <a:p>
            <a:endParaRPr lang="en-AU" sz="1600" dirty="0" smtClean="0">
              <a:solidFill>
                <a:schemeClr val="tx1"/>
              </a:solidFill>
            </a:endParaRPr>
          </a:p>
        </p:txBody>
      </p:sp>
      <p:sp>
        <p:nvSpPr>
          <p:cNvPr id="4" name="Date Placeholder 3"/>
          <p:cNvSpPr>
            <a:spLocks noGrp="1"/>
          </p:cNvSpPr>
          <p:nvPr>
            <p:ph type="dt" idx="10"/>
          </p:nvPr>
        </p:nvSpPr>
        <p:spPr/>
        <p:txBody>
          <a:bodyPr/>
          <a:lstStyle/>
          <a:p>
            <a:fld id="{14EEF58B-9942-4B71-8B2D-605F3DCCD8DB}" type="datetime1">
              <a:rPr lang="en-AU" smtClean="0">
                <a:solidFill>
                  <a:prstClr val="black"/>
                </a:solidFill>
              </a:rPr>
              <a:pPr/>
              <a:t>31/10/2013</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FFB27501-C715-403C-A489-B379F0CD8A29}" type="slidenum">
              <a:rPr lang="en-US" smtClean="0">
                <a:solidFill>
                  <a:prstClr val="black"/>
                </a:solidFill>
              </a:rPr>
              <a:pPr/>
              <a:t>31</a:t>
            </a:fld>
            <a:endParaRPr 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Increasing GP contact with Return to Work Co-ordinator (case conferencing)</a:t>
            </a:r>
          </a:p>
          <a:p>
            <a:endParaRPr lang="en-US" sz="1600" dirty="0" smtClean="0"/>
          </a:p>
          <a:p>
            <a:r>
              <a:rPr lang="en-US" sz="1600" dirty="0" smtClean="0"/>
              <a:t>On the spot</a:t>
            </a:r>
            <a:r>
              <a:rPr lang="en-US" sz="1600" baseline="0" dirty="0" smtClean="0"/>
              <a:t> training opportunities.</a:t>
            </a:r>
          </a:p>
          <a:p>
            <a:endParaRPr lang="en-US" sz="1600" baseline="0" dirty="0" smtClean="0"/>
          </a:p>
          <a:p>
            <a:r>
              <a:rPr lang="en-US" sz="1600" baseline="0" dirty="0" smtClean="0"/>
              <a:t>GPs get a better description and understanding of work requirements, and available alternate duties.</a:t>
            </a:r>
          </a:p>
          <a:p>
            <a:endParaRPr lang="en-US" sz="1600" baseline="0" dirty="0" smtClean="0"/>
          </a:p>
          <a:p>
            <a:r>
              <a:rPr lang="en-US" sz="1600" baseline="0" dirty="0" smtClean="0"/>
              <a:t>GP is not in a dilemma as queries by worker and doctors are immediately cleared.</a:t>
            </a:r>
          </a:p>
          <a:p>
            <a:endParaRPr lang="en-US" sz="1600" baseline="0" dirty="0" smtClean="0"/>
          </a:p>
          <a:p>
            <a:r>
              <a:rPr lang="en-US" sz="1600" baseline="0" dirty="0" smtClean="0"/>
              <a:t>GP gets better feedback of patient’s progress at work.</a:t>
            </a:r>
          </a:p>
          <a:p>
            <a:endParaRPr lang="en-US" sz="1600" baseline="0" dirty="0" smtClean="0"/>
          </a:p>
          <a:p>
            <a:r>
              <a:rPr lang="en-US" sz="1600" baseline="0" dirty="0" smtClean="0"/>
              <a:t>GP is better able to specify the restrictions, and improves the Return to Work Plan.</a:t>
            </a:r>
          </a:p>
          <a:p>
            <a:endParaRPr lang="en-US" sz="1600" baseline="0" dirty="0" smtClean="0"/>
          </a:p>
          <a:p>
            <a:endParaRPr lang="en-US" sz="1600" baseline="0" dirty="0" smtClean="0"/>
          </a:p>
          <a:p>
            <a:endParaRPr lang="en-US" sz="1600" dirty="0"/>
          </a:p>
        </p:txBody>
      </p:sp>
      <p:sp>
        <p:nvSpPr>
          <p:cNvPr id="4" name="Date Placeholder 3"/>
          <p:cNvSpPr>
            <a:spLocks noGrp="1"/>
          </p:cNvSpPr>
          <p:nvPr>
            <p:ph type="dt" idx="10"/>
          </p:nvPr>
        </p:nvSpPr>
        <p:spPr/>
        <p:txBody>
          <a:bodyPr/>
          <a:lstStyle/>
          <a:p>
            <a:fld id="{14EEF58B-9942-4B71-8B2D-605F3DCCD8DB}" type="datetime1">
              <a:rPr lang="en-AU" smtClean="0">
                <a:solidFill>
                  <a:prstClr val="black"/>
                </a:solidFill>
              </a:rPr>
              <a:pPr/>
              <a:t>31/10/2013</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FFB27501-C715-403C-A489-B379F0CD8A29}" type="slidenum">
              <a:rPr lang="en-US" smtClean="0">
                <a:solidFill>
                  <a:prstClr val="black"/>
                </a:solidFill>
              </a:rPr>
              <a:pPr/>
              <a:t>32</a:t>
            </a:fld>
            <a:endParaRPr 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1" dirty="0" smtClean="0"/>
              <a:t>Early involvement of specialists / rehabilitation providers / independent opinions</a:t>
            </a:r>
          </a:p>
          <a:p>
            <a:endParaRPr lang="en-US" sz="1600" dirty="0" smtClean="0"/>
          </a:p>
          <a:p>
            <a:r>
              <a:rPr lang="en-US" sz="1600" dirty="0" smtClean="0"/>
              <a:t>Clears</a:t>
            </a:r>
            <a:r>
              <a:rPr lang="en-US" sz="1600" baseline="0" dirty="0" smtClean="0"/>
              <a:t> patients and GP’s doubts, if any, and helps reassure all parties, early in the process</a:t>
            </a:r>
          </a:p>
          <a:p>
            <a:endParaRPr lang="en-US" sz="1600" baseline="0" dirty="0" smtClean="0"/>
          </a:p>
          <a:p>
            <a:r>
              <a:rPr lang="en-US" sz="1600" baseline="0" dirty="0" smtClean="0"/>
              <a:t>Strengthens diagnosis and evidence-based management plan.</a:t>
            </a:r>
          </a:p>
          <a:p>
            <a:endParaRPr lang="en-US" sz="1600" baseline="0" dirty="0" smtClean="0"/>
          </a:p>
          <a:p>
            <a:r>
              <a:rPr lang="en-US" sz="1600" baseline="0" dirty="0" smtClean="0"/>
              <a:t>Early management of medical condition and psycho-social issues are addressed.</a:t>
            </a:r>
          </a:p>
          <a:p>
            <a:endParaRPr lang="en-US" sz="1600" baseline="0" dirty="0" smtClean="0"/>
          </a:p>
          <a:p>
            <a:r>
              <a:rPr lang="en-US" sz="1600" baseline="0" dirty="0" smtClean="0"/>
              <a:t>Supports early Return to Work.</a:t>
            </a:r>
          </a:p>
          <a:p>
            <a:endParaRPr lang="en-US" sz="1600" baseline="0" dirty="0" smtClean="0"/>
          </a:p>
          <a:p>
            <a:endParaRPr lang="en-US" sz="1600" dirty="0"/>
          </a:p>
        </p:txBody>
      </p:sp>
      <p:sp>
        <p:nvSpPr>
          <p:cNvPr id="4" name="Date Placeholder 3"/>
          <p:cNvSpPr>
            <a:spLocks noGrp="1"/>
          </p:cNvSpPr>
          <p:nvPr>
            <p:ph type="dt" idx="10"/>
          </p:nvPr>
        </p:nvSpPr>
        <p:spPr/>
        <p:txBody>
          <a:bodyPr/>
          <a:lstStyle/>
          <a:p>
            <a:fld id="{14EEF58B-9942-4B71-8B2D-605F3DCCD8DB}" type="datetime1">
              <a:rPr lang="en-AU" smtClean="0">
                <a:solidFill>
                  <a:prstClr val="black"/>
                </a:solidFill>
              </a:rPr>
              <a:pPr/>
              <a:t>31/10/2013</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FFB27501-C715-403C-A489-B379F0CD8A29}" type="slidenum">
              <a:rPr lang="en-US" smtClean="0">
                <a:solidFill>
                  <a:prstClr val="black"/>
                </a:solidFill>
              </a:rPr>
              <a:pPr/>
              <a:t>33</a:t>
            </a:fld>
            <a:endParaRPr 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600" b="1" dirty="0" smtClean="0"/>
              <a:t>Training of General Practitioners.</a:t>
            </a:r>
          </a:p>
          <a:p>
            <a:endParaRPr lang="en-AU" sz="1600" dirty="0" smtClean="0"/>
          </a:p>
          <a:p>
            <a:r>
              <a:rPr lang="en-AU" sz="1600" dirty="0" smtClean="0"/>
              <a:t>Routine training</a:t>
            </a:r>
            <a:r>
              <a:rPr lang="en-AU" sz="1600" baseline="0" dirty="0" smtClean="0"/>
              <a:t> of doctors at undergraduate level in the management of Return to Work.</a:t>
            </a:r>
          </a:p>
          <a:p>
            <a:endParaRPr lang="en-AU" sz="1600" baseline="0" dirty="0" smtClean="0"/>
          </a:p>
          <a:p>
            <a:r>
              <a:rPr lang="en-AU" sz="1600" baseline="0" dirty="0" smtClean="0"/>
              <a:t>Ongoing training with </a:t>
            </a:r>
            <a:r>
              <a:rPr lang="en-AU" sz="1600" b="1" baseline="0" dirty="0" smtClean="0"/>
              <a:t>clear guidelines </a:t>
            </a:r>
            <a:r>
              <a:rPr lang="en-AU" sz="1600" baseline="0" dirty="0" smtClean="0"/>
              <a:t>to GPs (via seminars, talks, journals, web-based transformation of information) about </a:t>
            </a:r>
            <a:r>
              <a:rPr lang="en-AU" sz="1600" b="1" baseline="0" dirty="0" smtClean="0"/>
              <a:t>evidence-based medicine </a:t>
            </a:r>
            <a:r>
              <a:rPr lang="en-AU" sz="1600" baseline="0" dirty="0" smtClean="0"/>
              <a:t>relevant to Return to Work and negative consequences of keeping patients away from work.</a:t>
            </a:r>
          </a:p>
          <a:p>
            <a:endParaRPr lang="en-AU" sz="1600" baseline="0" dirty="0" smtClean="0"/>
          </a:p>
          <a:p>
            <a:r>
              <a:rPr lang="en-AU" sz="1600" baseline="0" dirty="0" smtClean="0"/>
              <a:t>Any of the stakeholders could take initiative on training (employers, insurers, WorkCover, RACGP, AMA).</a:t>
            </a:r>
          </a:p>
          <a:p>
            <a:endParaRPr lang="en-AU" sz="1600" baseline="0" dirty="0" smtClean="0"/>
          </a:p>
          <a:p>
            <a:r>
              <a:rPr lang="en-AU" sz="1600" dirty="0" smtClean="0"/>
              <a:t>.</a:t>
            </a:r>
            <a:endParaRPr lang="en-US" sz="1600" dirty="0"/>
          </a:p>
        </p:txBody>
      </p:sp>
      <p:sp>
        <p:nvSpPr>
          <p:cNvPr id="4" name="Date Placeholder 3"/>
          <p:cNvSpPr>
            <a:spLocks noGrp="1"/>
          </p:cNvSpPr>
          <p:nvPr>
            <p:ph type="dt" idx="10"/>
          </p:nvPr>
        </p:nvSpPr>
        <p:spPr/>
        <p:txBody>
          <a:bodyPr/>
          <a:lstStyle/>
          <a:p>
            <a:fld id="{14EEF58B-9942-4B71-8B2D-605F3DCCD8DB}" type="datetime1">
              <a:rPr lang="en-AU" smtClean="0">
                <a:solidFill>
                  <a:prstClr val="black"/>
                </a:solidFill>
              </a:rPr>
              <a:pPr/>
              <a:t>31/10/2013</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FFB27501-C715-403C-A489-B379F0CD8A29}" type="slidenum">
              <a:rPr lang="en-US" smtClean="0">
                <a:solidFill>
                  <a:prstClr val="black"/>
                </a:solidFill>
              </a:rPr>
              <a:pPr/>
              <a:t>34</a:t>
            </a:fld>
            <a:endParaRPr lang="en-US"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dirty="0" smtClean="0"/>
              <a:t>With training, general practitioners get:</a:t>
            </a:r>
          </a:p>
          <a:p>
            <a:endParaRPr lang="en-AU" sz="1600" dirty="0" smtClean="0"/>
          </a:p>
          <a:p>
            <a:r>
              <a:rPr lang="en-AU" sz="1600" dirty="0" smtClean="0"/>
              <a:t>More knowledge</a:t>
            </a:r>
            <a:r>
              <a:rPr lang="en-AU" sz="1600" baseline="0" dirty="0" smtClean="0"/>
              <a:t>, more confidence.</a:t>
            </a:r>
          </a:p>
          <a:p>
            <a:endParaRPr lang="en-AU" sz="1600" baseline="0" dirty="0" smtClean="0"/>
          </a:p>
          <a:p>
            <a:r>
              <a:rPr lang="en-AU" sz="1600" baseline="0" dirty="0" smtClean="0"/>
              <a:t>Less apprehension, less negativity.</a:t>
            </a:r>
          </a:p>
          <a:p>
            <a:endParaRPr lang="en-AU" sz="1600" baseline="0" dirty="0" smtClean="0"/>
          </a:p>
          <a:p>
            <a:r>
              <a:rPr lang="en-AU" sz="1600" baseline="0" dirty="0" smtClean="0"/>
              <a:t>Greater involvement in Return to Work Plans.</a:t>
            </a:r>
          </a:p>
          <a:p>
            <a:endParaRPr lang="en-AU" sz="1600" baseline="0" dirty="0" smtClean="0"/>
          </a:p>
          <a:p>
            <a:r>
              <a:rPr lang="en-AU" sz="1600" baseline="0" dirty="0" smtClean="0"/>
              <a:t>Achieve early Return to Work.</a:t>
            </a:r>
            <a:endParaRPr lang="en-AU" sz="1600" dirty="0"/>
          </a:p>
        </p:txBody>
      </p:sp>
      <p:sp>
        <p:nvSpPr>
          <p:cNvPr id="4" name="Date Placeholder 3"/>
          <p:cNvSpPr>
            <a:spLocks noGrp="1"/>
          </p:cNvSpPr>
          <p:nvPr>
            <p:ph type="dt" idx="10"/>
          </p:nvPr>
        </p:nvSpPr>
        <p:spPr/>
        <p:txBody>
          <a:bodyPr/>
          <a:lstStyle/>
          <a:p>
            <a:fld id="{14EEF58B-9942-4B71-8B2D-605F3DCCD8DB}" type="datetime1">
              <a:rPr lang="en-AU" smtClean="0"/>
              <a:pPr/>
              <a:t>31/10/2013</a:t>
            </a:fld>
            <a:endParaRPr lang="en-US" dirty="0"/>
          </a:p>
        </p:txBody>
      </p:sp>
      <p:sp>
        <p:nvSpPr>
          <p:cNvPr id="5" name="Slide Number Placeholder 4"/>
          <p:cNvSpPr>
            <a:spLocks noGrp="1"/>
          </p:cNvSpPr>
          <p:nvPr>
            <p:ph type="sldNum" sz="quarter" idx="11"/>
          </p:nvPr>
        </p:nvSpPr>
        <p:spPr/>
        <p:txBody>
          <a:bodyPr/>
          <a:lstStyle/>
          <a:p>
            <a:fld id="{FFB27501-C715-403C-A489-B379F0CD8A29}" type="slidenum">
              <a:rPr lang="en-US" smtClean="0"/>
              <a:pPr/>
              <a:t>35</a:t>
            </a:fld>
            <a:endParaRPr lang="en-US" dirty="0"/>
          </a:p>
        </p:txBody>
      </p:sp>
    </p:spTree>
    <p:extLst>
      <p:ext uri="{BB962C8B-B14F-4D97-AF65-F5344CB8AC3E}">
        <p14:creationId xmlns:p14="http://schemas.microsoft.com/office/powerpoint/2010/main" val="30350768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3"/>
          <p:cNvSpPr>
            <a:spLocks noGrp="1" noChangeArrowheads="1"/>
          </p:cNvSpPr>
          <p:nvPr>
            <p:ph type="dt" sz="quarter" idx="1"/>
          </p:nvPr>
        </p:nvSpPr>
        <p:spPr>
          <a:noFill/>
        </p:spPr>
        <p:txBody>
          <a:bodyPr/>
          <a:lstStyle/>
          <a:p>
            <a:pPr defTabSz="928990"/>
            <a:fld id="{DB15027D-A45F-492A-8D70-824D1DF3827C}" type="datetime1">
              <a:rPr lang="en-AU" smtClean="0">
                <a:solidFill>
                  <a:prstClr val="black"/>
                </a:solidFill>
              </a:rPr>
              <a:pPr defTabSz="928990"/>
              <a:t>31/10/2013</a:t>
            </a:fld>
            <a:endParaRPr lang="en-AU" dirty="0" smtClean="0">
              <a:solidFill>
                <a:prstClr val="black"/>
              </a:solidFill>
            </a:endParaRPr>
          </a:p>
        </p:txBody>
      </p:sp>
      <p:sp>
        <p:nvSpPr>
          <p:cNvPr id="192515" name="Rectangle 7"/>
          <p:cNvSpPr>
            <a:spLocks noGrp="1" noChangeArrowheads="1"/>
          </p:cNvSpPr>
          <p:nvPr>
            <p:ph type="sldNum" sz="quarter" idx="5"/>
          </p:nvPr>
        </p:nvSpPr>
        <p:spPr>
          <a:noFill/>
        </p:spPr>
        <p:txBody>
          <a:bodyPr/>
          <a:lstStyle/>
          <a:p>
            <a:pPr defTabSz="928990"/>
            <a:fld id="{A19E3F19-C09D-4C57-98C3-2968FDFE4840}" type="slidenum">
              <a:rPr lang="en-AU" smtClean="0">
                <a:solidFill>
                  <a:prstClr val="black"/>
                </a:solidFill>
              </a:rPr>
              <a:pPr defTabSz="928990"/>
              <a:t>36</a:t>
            </a:fld>
            <a:endParaRPr lang="en-AU" dirty="0" smtClean="0">
              <a:solidFill>
                <a:prstClr val="black"/>
              </a:solidFill>
            </a:endParaRPr>
          </a:p>
        </p:txBody>
      </p:sp>
      <p:sp>
        <p:nvSpPr>
          <p:cNvPr id="192516" name="Rectangle 2"/>
          <p:cNvSpPr>
            <a:spLocks noGrp="1" noRot="1" noChangeAspect="1" noChangeArrowheads="1" noTextEdit="1"/>
          </p:cNvSpPr>
          <p:nvPr>
            <p:ph type="sldImg"/>
          </p:nvPr>
        </p:nvSpPr>
        <p:spPr>
          <a:ln/>
        </p:spPr>
      </p:sp>
      <p:sp>
        <p:nvSpPr>
          <p:cNvPr id="192517" name="Rectangle 3"/>
          <p:cNvSpPr>
            <a:spLocks noGrp="1" noChangeArrowheads="1"/>
          </p:cNvSpPr>
          <p:nvPr>
            <p:ph type="body" idx="1"/>
          </p:nvPr>
        </p:nvSpPr>
        <p:spPr>
          <a:noFill/>
          <a:ln/>
        </p:spPr>
        <p:txBody>
          <a:bodyPr/>
          <a:lstStyle/>
          <a:p>
            <a:pPr eaLnBrk="1" hangingPunct="1"/>
            <a:r>
              <a:rPr lang="en-AU" sz="1600" dirty="0" smtClean="0"/>
              <a:t>The bottom line – is financial reimbursements to GPs.</a:t>
            </a:r>
          </a:p>
          <a:p>
            <a:pPr eaLnBrk="1" hangingPunct="1"/>
            <a:endParaRPr lang="en-AU" sz="1600" dirty="0" smtClean="0"/>
          </a:p>
          <a:p>
            <a:pPr eaLnBrk="1" hangingPunct="1"/>
            <a:r>
              <a:rPr lang="en-AU" sz="1600" dirty="0" smtClean="0"/>
              <a:t>It</a:t>
            </a:r>
            <a:r>
              <a:rPr lang="en-AU" sz="1600" baseline="0" dirty="0" smtClean="0"/>
              <a:t> will be naïve if we do not admit it … that it matters!</a:t>
            </a:r>
          </a:p>
          <a:p>
            <a:pPr eaLnBrk="1" hangingPunct="1"/>
            <a:endParaRPr lang="en-AU" sz="1600" baseline="0" dirty="0" smtClean="0"/>
          </a:p>
          <a:p>
            <a:pPr eaLnBrk="1" hangingPunct="1"/>
            <a:r>
              <a:rPr lang="en-AU" sz="1600" baseline="0" dirty="0" smtClean="0"/>
              <a:t>Payment incurred to GPs is a negligible expense in the total cost of the whole claim.  (Actual and Hidden costs).</a:t>
            </a:r>
          </a:p>
          <a:p>
            <a:pPr eaLnBrk="1" hangingPunct="1"/>
            <a:endParaRPr lang="en-AU" sz="1600" baseline="0" dirty="0" smtClean="0"/>
          </a:p>
          <a:p>
            <a:pPr eaLnBrk="1" hangingPunct="1"/>
            <a:endParaRPr lang="en-AU" sz="1600"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The three most</a:t>
            </a:r>
            <a:r>
              <a:rPr lang="en-US" sz="1600" baseline="0" dirty="0" smtClean="0"/>
              <a:t> common reasons given by GP’s who hesitate regarding workers’ compensation are:</a:t>
            </a:r>
          </a:p>
          <a:p>
            <a:endParaRPr lang="en-US" sz="1600" baseline="0" dirty="0" smtClean="0"/>
          </a:p>
          <a:p>
            <a:r>
              <a:rPr lang="en-US" sz="1600" baseline="0" dirty="0" smtClean="0"/>
              <a:t>They are unsure of the process.</a:t>
            </a:r>
          </a:p>
          <a:p>
            <a:r>
              <a:rPr lang="en-US" sz="1600" baseline="0" dirty="0" smtClean="0"/>
              <a:t>They have a negative perception of the workers’ compensation outcomes.</a:t>
            </a:r>
          </a:p>
          <a:p>
            <a:r>
              <a:rPr lang="en-US" sz="1600" baseline="0" dirty="0" smtClean="0"/>
              <a:t>They perceive the process as ‘not worth my time’.</a:t>
            </a:r>
            <a:endParaRPr lang="en-US" sz="1600" dirty="0"/>
          </a:p>
        </p:txBody>
      </p:sp>
      <p:sp>
        <p:nvSpPr>
          <p:cNvPr id="4" name="Date Placeholder 3"/>
          <p:cNvSpPr>
            <a:spLocks noGrp="1"/>
          </p:cNvSpPr>
          <p:nvPr>
            <p:ph type="dt" idx="10"/>
          </p:nvPr>
        </p:nvSpPr>
        <p:spPr/>
        <p:txBody>
          <a:bodyPr/>
          <a:lstStyle/>
          <a:p>
            <a:fld id="{14EEF58B-9942-4B71-8B2D-605F3DCCD8DB}" type="datetime1">
              <a:rPr lang="en-AU" smtClean="0">
                <a:solidFill>
                  <a:prstClr val="black"/>
                </a:solidFill>
              </a:rPr>
              <a:pPr/>
              <a:t>31/10/2013</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FFB27501-C715-403C-A489-B379F0CD8A29}" type="slidenum">
              <a:rPr lang="en-US" smtClean="0">
                <a:solidFill>
                  <a:prstClr val="black"/>
                </a:solidFill>
              </a:rPr>
              <a:pPr/>
              <a:t>37</a:t>
            </a:fld>
            <a:endParaRPr lang="en-US" dirty="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dirty="0" smtClean="0">
                <a:latin typeface="Arial" pitchFamily="34" charset="0"/>
                <a:cs typeface="Arial" pitchFamily="34" charset="0"/>
              </a:rPr>
              <a:t>In</a:t>
            </a:r>
            <a:r>
              <a:rPr lang="en-AU" sz="1600" baseline="0" dirty="0" smtClean="0">
                <a:latin typeface="Arial" pitchFamily="34" charset="0"/>
                <a:cs typeface="Arial" pitchFamily="34" charset="0"/>
              </a:rPr>
              <a:t> summary</a:t>
            </a:r>
          </a:p>
          <a:p>
            <a:endParaRPr lang="en-AU" sz="1600" baseline="0" dirty="0" smtClean="0">
              <a:latin typeface="Arial" pitchFamily="34" charset="0"/>
              <a:cs typeface="Arial" pitchFamily="34" charset="0"/>
            </a:endParaRPr>
          </a:p>
          <a:p>
            <a:r>
              <a:rPr lang="en-AU" sz="1600" baseline="0" dirty="0" smtClean="0">
                <a:latin typeface="Arial" pitchFamily="34" charset="0"/>
                <a:cs typeface="Arial" pitchFamily="34" charset="0"/>
              </a:rPr>
              <a:t>Early return to work is paramount in achieving a better outcome and the barriers to early Return to Work are multi-factorial.</a:t>
            </a:r>
          </a:p>
          <a:p>
            <a:r>
              <a:rPr lang="en-AU" sz="1600" baseline="0" dirty="0" smtClean="0">
                <a:latin typeface="Arial" pitchFamily="34" charset="0"/>
                <a:cs typeface="Arial" pitchFamily="34" charset="0"/>
              </a:rPr>
              <a:t>Medical/Non-Medical.</a:t>
            </a:r>
          </a:p>
          <a:p>
            <a:endParaRPr lang="en-AU" sz="1600" dirty="0">
              <a:latin typeface="Arial" pitchFamily="34" charset="0"/>
              <a:cs typeface="Arial" pitchFamily="34" charset="0"/>
            </a:endParaRPr>
          </a:p>
        </p:txBody>
      </p:sp>
      <p:sp>
        <p:nvSpPr>
          <p:cNvPr id="4" name="Date Placeholder 3"/>
          <p:cNvSpPr>
            <a:spLocks noGrp="1"/>
          </p:cNvSpPr>
          <p:nvPr>
            <p:ph type="dt" idx="10"/>
          </p:nvPr>
        </p:nvSpPr>
        <p:spPr/>
        <p:txBody>
          <a:bodyPr/>
          <a:lstStyle/>
          <a:p>
            <a:fld id="{14EEF58B-9942-4B71-8B2D-605F3DCCD8DB}" type="datetime1">
              <a:rPr lang="en-AU" smtClean="0">
                <a:solidFill>
                  <a:prstClr val="black"/>
                </a:solidFill>
              </a:rPr>
              <a:pPr/>
              <a:t>31/10/2013</a:t>
            </a:fld>
            <a:endParaRPr lang="en-US" dirty="0">
              <a:solidFill>
                <a:prstClr val="black"/>
              </a:solidFill>
            </a:endParaRPr>
          </a:p>
        </p:txBody>
      </p:sp>
    </p:spTree>
    <p:extLst>
      <p:ext uri="{BB962C8B-B14F-4D97-AF65-F5344CB8AC3E}">
        <p14:creationId xmlns:p14="http://schemas.microsoft.com/office/powerpoint/2010/main" val="16736957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1" kern="0" baseline="0" dirty="0" smtClean="0">
                <a:solidFill>
                  <a:srgbClr val="B0312E"/>
                </a:solidFill>
                <a:latin typeface="Century Gothic"/>
                <a:cs typeface="Arial"/>
              </a:rPr>
              <a:t>To achieve our aspirations towards the well-being of the employees and the community, all stakeholders (governments, compensation authorities, employers and health practitioners) require a co-ordinated approach, partnership and the political will.</a:t>
            </a:r>
          </a:p>
          <a:p>
            <a:endParaRPr lang="en-US" sz="1800" dirty="0"/>
          </a:p>
        </p:txBody>
      </p:sp>
      <p:sp>
        <p:nvSpPr>
          <p:cNvPr id="4" name="Date Placeholder 3"/>
          <p:cNvSpPr>
            <a:spLocks noGrp="1"/>
          </p:cNvSpPr>
          <p:nvPr>
            <p:ph type="dt" idx="10"/>
          </p:nvPr>
        </p:nvSpPr>
        <p:spPr/>
        <p:txBody>
          <a:bodyPr/>
          <a:lstStyle/>
          <a:p>
            <a:fld id="{14EEF58B-9942-4B71-8B2D-605F3DCCD8DB}" type="datetime1">
              <a:rPr lang="en-AU" smtClean="0">
                <a:solidFill>
                  <a:prstClr val="black"/>
                </a:solidFill>
              </a:rPr>
              <a:pPr/>
              <a:t>31/10/2013</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FFB27501-C715-403C-A489-B379F0CD8A29}" type="slidenum">
              <a:rPr lang="en-US" smtClean="0">
                <a:solidFill>
                  <a:prstClr val="black"/>
                </a:solidFill>
              </a:rPr>
              <a:pPr/>
              <a:t>39</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Though the ‘economic’ consequences of this are well recognised, the adverse health effects in the long run, to the worker and to the community at large, are huge and are less well recognised and addressed.</a:t>
            </a:r>
            <a:endParaRPr lang="en-US" sz="1600" dirty="0" smtClean="0"/>
          </a:p>
          <a:p>
            <a:endParaRPr lang="en-US" sz="1600" dirty="0"/>
          </a:p>
        </p:txBody>
      </p:sp>
      <p:sp>
        <p:nvSpPr>
          <p:cNvPr id="4" name="Date Placeholder 3"/>
          <p:cNvSpPr>
            <a:spLocks noGrp="1"/>
          </p:cNvSpPr>
          <p:nvPr>
            <p:ph type="dt" idx="10"/>
          </p:nvPr>
        </p:nvSpPr>
        <p:spPr/>
        <p:txBody>
          <a:bodyPr/>
          <a:lstStyle/>
          <a:p>
            <a:fld id="{14EEF58B-9942-4B71-8B2D-605F3DCCD8DB}" type="datetime1">
              <a:rPr lang="en-AU" smtClean="0">
                <a:solidFill>
                  <a:prstClr val="black"/>
                </a:solidFill>
              </a:rPr>
              <a:pPr/>
              <a:t>31/10/2013</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FFB27501-C715-403C-A489-B379F0CD8A29}"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dirty="0" smtClean="0"/>
              <a:t>Thank</a:t>
            </a:r>
            <a:r>
              <a:rPr lang="en-AU" sz="1600" baseline="0" dirty="0" smtClean="0"/>
              <a:t> you for your time.</a:t>
            </a:r>
            <a:endParaRPr lang="en-AU" sz="1600" dirty="0"/>
          </a:p>
        </p:txBody>
      </p:sp>
      <p:sp>
        <p:nvSpPr>
          <p:cNvPr id="4" name="Date Placeholder 3"/>
          <p:cNvSpPr>
            <a:spLocks noGrp="1"/>
          </p:cNvSpPr>
          <p:nvPr>
            <p:ph type="dt" idx="10"/>
          </p:nvPr>
        </p:nvSpPr>
        <p:spPr/>
        <p:txBody>
          <a:bodyPr/>
          <a:lstStyle/>
          <a:p>
            <a:fld id="{14EEF58B-9942-4B71-8B2D-605F3DCCD8DB}" type="datetime1">
              <a:rPr lang="en-AU" smtClean="0">
                <a:solidFill>
                  <a:prstClr val="black"/>
                </a:solidFill>
              </a:rPr>
              <a:pPr/>
              <a:t>31/10/2013</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FFB27501-C715-403C-A489-B379F0CD8A29}"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834505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dirty="0" smtClean="0">
                <a:latin typeface="+mn-lt"/>
                <a:cs typeface="Arial" pitchFamily="34" charset="0"/>
              </a:rPr>
              <a:t>Despite the huge sums of money poured into Work Related health problems, the health outcomes for compensable conditions are worse than for similar non-work related conditions.</a:t>
            </a:r>
            <a:endParaRPr lang="en-AU" sz="1600" dirty="0">
              <a:latin typeface="+mn-lt"/>
              <a:cs typeface="Arial" pitchFamily="34" charset="0"/>
            </a:endParaRPr>
          </a:p>
        </p:txBody>
      </p:sp>
      <p:sp>
        <p:nvSpPr>
          <p:cNvPr id="4" name="Date Placeholder 3"/>
          <p:cNvSpPr>
            <a:spLocks noGrp="1"/>
          </p:cNvSpPr>
          <p:nvPr>
            <p:ph type="dt" idx="10"/>
          </p:nvPr>
        </p:nvSpPr>
        <p:spPr/>
        <p:txBody>
          <a:bodyPr/>
          <a:lstStyle/>
          <a:p>
            <a:fld id="{14EEF58B-9942-4B71-8B2D-605F3DCCD8DB}" type="datetime1">
              <a:rPr lang="en-AU" smtClean="0">
                <a:solidFill>
                  <a:prstClr val="black"/>
                </a:solidFill>
              </a:rPr>
              <a:pPr/>
              <a:t>31/10/2013</a:t>
            </a:fld>
            <a:endParaRPr lang="en-US" dirty="0">
              <a:solidFill>
                <a:prstClr val="black"/>
              </a:solidFill>
            </a:endParaRPr>
          </a:p>
        </p:txBody>
      </p:sp>
    </p:spTree>
    <p:extLst>
      <p:ext uri="{BB962C8B-B14F-4D97-AF65-F5344CB8AC3E}">
        <p14:creationId xmlns:p14="http://schemas.microsoft.com/office/powerpoint/2010/main" val="1673695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dirty="0" smtClean="0"/>
              <a:t>The length of time it takes for the worker to return to duty is the single major driver of Claim Costs.</a:t>
            </a:r>
            <a:endParaRPr lang="en-AU" sz="1600" dirty="0"/>
          </a:p>
        </p:txBody>
      </p:sp>
      <p:sp>
        <p:nvSpPr>
          <p:cNvPr id="4" name="Date Placeholder 3"/>
          <p:cNvSpPr>
            <a:spLocks noGrp="1"/>
          </p:cNvSpPr>
          <p:nvPr>
            <p:ph type="dt" idx="10"/>
          </p:nvPr>
        </p:nvSpPr>
        <p:spPr/>
        <p:txBody>
          <a:bodyPr/>
          <a:lstStyle/>
          <a:p>
            <a:fld id="{14EEF58B-9942-4B71-8B2D-605F3DCCD8DB}" type="datetime1">
              <a:rPr lang="en-AU" smtClean="0"/>
              <a:pPr/>
              <a:t>31/10/2013</a:t>
            </a:fld>
            <a:endParaRPr lang="en-US" dirty="0"/>
          </a:p>
        </p:txBody>
      </p:sp>
      <p:sp>
        <p:nvSpPr>
          <p:cNvPr id="5" name="Slide Number Placeholder 4"/>
          <p:cNvSpPr>
            <a:spLocks noGrp="1"/>
          </p:cNvSpPr>
          <p:nvPr>
            <p:ph type="sldNum" sz="quarter" idx="11"/>
          </p:nvPr>
        </p:nvSpPr>
        <p:spPr/>
        <p:txBody>
          <a:bodyPr/>
          <a:lstStyle/>
          <a:p>
            <a:fld id="{FFB27501-C715-403C-A489-B379F0CD8A29}" type="slidenum">
              <a:rPr lang="en-US" smtClean="0"/>
              <a:pPr/>
              <a:t>6</a:t>
            </a:fld>
            <a:endParaRPr lang="en-US" dirty="0"/>
          </a:p>
        </p:txBody>
      </p:sp>
    </p:spTree>
    <p:extLst>
      <p:ext uri="{BB962C8B-B14F-4D97-AF65-F5344CB8AC3E}">
        <p14:creationId xmlns:p14="http://schemas.microsoft.com/office/powerpoint/2010/main" val="3056108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600" b="1" dirty="0" smtClean="0"/>
              <a:t>Suggested</a:t>
            </a:r>
            <a:r>
              <a:rPr lang="en-AU" sz="1600" b="1" baseline="0" dirty="0" smtClean="0"/>
              <a:t> Improvements</a:t>
            </a:r>
          </a:p>
        </p:txBody>
      </p:sp>
      <p:sp>
        <p:nvSpPr>
          <p:cNvPr id="4" name="Date Placeholder 3"/>
          <p:cNvSpPr>
            <a:spLocks noGrp="1"/>
          </p:cNvSpPr>
          <p:nvPr>
            <p:ph type="dt" idx="10"/>
          </p:nvPr>
        </p:nvSpPr>
        <p:spPr/>
        <p:txBody>
          <a:bodyPr/>
          <a:lstStyle/>
          <a:p>
            <a:fld id="{14EEF58B-9942-4B71-8B2D-605F3DCCD8DB}" type="datetime1">
              <a:rPr lang="en-AU" smtClean="0">
                <a:solidFill>
                  <a:prstClr val="black"/>
                </a:solidFill>
              </a:rPr>
              <a:pPr/>
              <a:t>31/10/2013</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FFB27501-C715-403C-A489-B379F0CD8A29}"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The Role of GP’s in Return to Work Programs</a:t>
            </a:r>
          </a:p>
          <a:p>
            <a:endParaRPr lang="en-US" sz="1600" dirty="0" smtClean="0"/>
          </a:p>
          <a:p>
            <a:r>
              <a:rPr lang="en-US" sz="1600" dirty="0" smtClean="0"/>
              <a:t>The GP as a starting</a:t>
            </a:r>
            <a:r>
              <a:rPr lang="en-US" sz="1600" baseline="0" dirty="0" smtClean="0"/>
              <a:t> point –</a:t>
            </a:r>
          </a:p>
          <a:p>
            <a:pPr marL="228600" indent="-228600">
              <a:buAutoNum type="alphaLcParenR"/>
            </a:pPr>
            <a:r>
              <a:rPr lang="en-US" sz="1600" baseline="0" dirty="0" smtClean="0"/>
              <a:t>GP in a Dedicated Occupational  Health Practice</a:t>
            </a:r>
          </a:p>
          <a:p>
            <a:pPr marL="228600" indent="-228600">
              <a:buAutoNum type="alphaLcParenR"/>
            </a:pPr>
            <a:r>
              <a:rPr lang="en-US" sz="1600" baseline="0" dirty="0" smtClean="0"/>
              <a:t>GPs experienced in workers’ compensation</a:t>
            </a:r>
          </a:p>
          <a:p>
            <a:pPr marL="228600" indent="-228600">
              <a:buAutoNum type="alphaLcParenR"/>
            </a:pPr>
            <a:r>
              <a:rPr lang="en-US" sz="1600" baseline="0" dirty="0" smtClean="0"/>
              <a:t>Worker’s regular GP</a:t>
            </a:r>
          </a:p>
          <a:p>
            <a:pPr marL="228600" indent="-228600">
              <a:buAutoNum type="alphaLcParenR"/>
            </a:pPr>
            <a:r>
              <a:rPr lang="en-US" sz="1600" baseline="0" dirty="0" smtClean="0"/>
              <a:t>Any other GP</a:t>
            </a:r>
            <a:endParaRPr lang="en-US" sz="1600" dirty="0"/>
          </a:p>
        </p:txBody>
      </p:sp>
      <p:sp>
        <p:nvSpPr>
          <p:cNvPr id="4" name="Date Placeholder 3"/>
          <p:cNvSpPr>
            <a:spLocks noGrp="1"/>
          </p:cNvSpPr>
          <p:nvPr>
            <p:ph type="dt" idx="10"/>
          </p:nvPr>
        </p:nvSpPr>
        <p:spPr/>
        <p:txBody>
          <a:bodyPr/>
          <a:lstStyle/>
          <a:p>
            <a:fld id="{14EEF58B-9942-4B71-8B2D-605F3DCCD8DB}" type="datetime1">
              <a:rPr lang="en-AU" smtClean="0">
                <a:solidFill>
                  <a:prstClr val="black"/>
                </a:solidFill>
              </a:rPr>
              <a:pPr/>
              <a:t>31/10/2013</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FFB27501-C715-403C-A489-B379F0CD8A29}"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dirty="0" smtClean="0"/>
              <a:t>Initial Assessment and Treatment</a:t>
            </a:r>
          </a:p>
          <a:p>
            <a:endParaRPr lang="en-AU" sz="1600" dirty="0" smtClean="0"/>
          </a:p>
          <a:p>
            <a:r>
              <a:rPr lang="en-AU" sz="1600" dirty="0" smtClean="0"/>
              <a:t>Development</a:t>
            </a:r>
            <a:r>
              <a:rPr lang="en-AU" sz="1600" baseline="0" dirty="0" smtClean="0"/>
              <a:t> of rapport</a:t>
            </a:r>
          </a:p>
          <a:p>
            <a:r>
              <a:rPr lang="en-AU" sz="1600" baseline="0" dirty="0" smtClean="0"/>
              <a:t>Examination, diagnosis, investigation</a:t>
            </a:r>
          </a:p>
          <a:p>
            <a:r>
              <a:rPr lang="en-AU" sz="1600" baseline="0" dirty="0" smtClean="0"/>
              <a:t>Appropriate treatment and referrals</a:t>
            </a:r>
            <a:endParaRPr lang="en-AU" sz="1600" dirty="0"/>
          </a:p>
        </p:txBody>
      </p:sp>
      <p:sp>
        <p:nvSpPr>
          <p:cNvPr id="4" name="Date Placeholder 3"/>
          <p:cNvSpPr>
            <a:spLocks noGrp="1"/>
          </p:cNvSpPr>
          <p:nvPr>
            <p:ph type="dt" idx="10"/>
          </p:nvPr>
        </p:nvSpPr>
        <p:spPr/>
        <p:txBody>
          <a:bodyPr/>
          <a:lstStyle/>
          <a:p>
            <a:fld id="{14EEF58B-9942-4B71-8B2D-605F3DCCD8DB}" type="datetime1">
              <a:rPr lang="en-AU" smtClean="0"/>
              <a:pPr/>
              <a:t>31/10/2013</a:t>
            </a:fld>
            <a:endParaRPr lang="en-US" dirty="0"/>
          </a:p>
        </p:txBody>
      </p:sp>
      <p:sp>
        <p:nvSpPr>
          <p:cNvPr id="5" name="Slide Number Placeholder 4"/>
          <p:cNvSpPr>
            <a:spLocks noGrp="1"/>
          </p:cNvSpPr>
          <p:nvPr>
            <p:ph type="sldNum" sz="quarter" idx="11"/>
          </p:nvPr>
        </p:nvSpPr>
        <p:spPr/>
        <p:txBody>
          <a:bodyPr/>
          <a:lstStyle/>
          <a:p>
            <a:fld id="{FFB27501-C715-403C-A489-B379F0CD8A29}" type="slidenum">
              <a:rPr lang="en-US" smtClean="0"/>
              <a:pPr/>
              <a:t>9</a:t>
            </a:fld>
            <a:endParaRPr lang="en-US" dirty="0"/>
          </a:p>
        </p:txBody>
      </p:sp>
    </p:spTree>
    <p:extLst>
      <p:ext uri="{BB962C8B-B14F-4D97-AF65-F5344CB8AC3E}">
        <p14:creationId xmlns:p14="http://schemas.microsoft.com/office/powerpoint/2010/main" val="2583373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entury Gothic"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4F3D77-9948-479D-989C-C08B76E1DE04}" type="datetime1">
              <a:rPr lang="en-US" smtClean="0"/>
              <a:pPr/>
              <a:t>10/31/2013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14CF8A-7A45-4E75-8DD8-8FA0FB3BB57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38B5FB-ABBB-4A2C-BB40-BD9A721958A8}" type="datetime1">
              <a:rPr lang="en-US" smtClean="0"/>
              <a:pPr/>
              <a:t>10/31/2013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14CF8A-7A45-4E75-8DD8-8FA0FB3BB57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6"/>
          <p:cNvSpPr>
            <a:spLocks noGrp="1" noChangeArrowheads="1"/>
          </p:cNvSpPr>
          <p:nvPr>
            <p:ph type="sldNum" sz="quarter" idx="10"/>
          </p:nvPr>
        </p:nvSpPr>
        <p:spPr>
          <a:ln/>
        </p:spPr>
        <p:txBody>
          <a:bodyPr/>
          <a:lstStyle>
            <a:lvl1pPr>
              <a:defRPr/>
            </a:lvl1pPr>
          </a:lstStyle>
          <a:p>
            <a:pPr>
              <a:defRPr/>
            </a:pPr>
            <a:fld id="{AB8B278A-177C-4932-8844-03360268A5AE}"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07237E0-16DE-4703-A2EA-795520A7D6B6}"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0DFF742-6B22-42F5-9BF8-163DB3D0EC18}"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9996A4C-85A9-48F8-87FF-ED832E76A88C}"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3CE67DAF-0A46-497B-883C-33583416CF92}"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4025" y="836613"/>
            <a:ext cx="2111375" cy="4198937"/>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68313" y="836613"/>
            <a:ext cx="6183312" cy="4198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80DAD328-B540-44AF-9532-C84F42DF9DAF}"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836613"/>
            <a:ext cx="7426325" cy="68580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468313" y="1628775"/>
            <a:ext cx="4146550" cy="3406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767263" y="1628775"/>
            <a:ext cx="4148137" cy="3406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6"/>
          <p:cNvSpPr>
            <a:spLocks noGrp="1" noChangeArrowheads="1"/>
          </p:cNvSpPr>
          <p:nvPr>
            <p:ph type="sldNum" sz="quarter" idx="10"/>
          </p:nvPr>
        </p:nvSpPr>
        <p:spPr>
          <a:ln/>
        </p:spPr>
        <p:txBody>
          <a:bodyPr/>
          <a:lstStyle>
            <a:lvl1pPr>
              <a:defRPr/>
            </a:lvl1pPr>
          </a:lstStyle>
          <a:p>
            <a:pPr>
              <a:defRPr/>
            </a:pPr>
            <a:fld id="{B8A09109-940D-4A80-BE78-184034E86781}"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836613"/>
            <a:ext cx="7426325" cy="68580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468313" y="1628775"/>
            <a:ext cx="4146550" cy="3406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quarter" idx="2"/>
          </p:nvPr>
        </p:nvSpPr>
        <p:spPr>
          <a:xfrm>
            <a:off x="4767263" y="1628775"/>
            <a:ext cx="4148137" cy="1627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Content Placeholder 4"/>
          <p:cNvSpPr>
            <a:spLocks noGrp="1"/>
          </p:cNvSpPr>
          <p:nvPr>
            <p:ph sz="quarter" idx="3"/>
          </p:nvPr>
        </p:nvSpPr>
        <p:spPr>
          <a:xfrm>
            <a:off x="4767263" y="3408363"/>
            <a:ext cx="4148137" cy="1627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Rectangle 6"/>
          <p:cNvSpPr>
            <a:spLocks noGrp="1" noChangeArrowheads="1"/>
          </p:cNvSpPr>
          <p:nvPr>
            <p:ph type="sldNum" sz="quarter" idx="10"/>
          </p:nvPr>
        </p:nvSpPr>
        <p:spPr>
          <a:ln/>
        </p:spPr>
        <p:txBody>
          <a:bodyPr/>
          <a:lstStyle>
            <a:lvl1pPr>
              <a:defRPr/>
            </a:lvl1pPr>
          </a:lstStyle>
          <a:p>
            <a:pPr>
              <a:defRPr/>
            </a:pPr>
            <a:fld id="{B35E2A89-3BD6-456B-AEF0-7940033782E1}"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68313" y="836613"/>
            <a:ext cx="8447087" cy="4198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3" name="Rectangle 6"/>
          <p:cNvSpPr>
            <a:spLocks noGrp="1" noChangeArrowheads="1"/>
          </p:cNvSpPr>
          <p:nvPr>
            <p:ph type="sldNum" sz="quarter" idx="10"/>
          </p:nvPr>
        </p:nvSpPr>
        <p:spPr>
          <a:ln/>
        </p:spPr>
        <p:txBody>
          <a:bodyPr/>
          <a:lstStyle>
            <a:lvl1pPr>
              <a:defRPr/>
            </a:lvl1pPr>
          </a:lstStyle>
          <a:p>
            <a:pPr>
              <a:defRPr/>
            </a:pPr>
            <a:fld id="{67CF726D-900F-47CF-985B-9DD8519E0A96}"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836613"/>
            <a:ext cx="7426325" cy="6858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68313" y="1628775"/>
            <a:ext cx="4146550" cy="3406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quarter" idx="2"/>
          </p:nvPr>
        </p:nvSpPr>
        <p:spPr>
          <a:xfrm>
            <a:off x="4767263" y="1628775"/>
            <a:ext cx="4148137" cy="1627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Content Placeholder 4"/>
          <p:cNvSpPr>
            <a:spLocks noGrp="1"/>
          </p:cNvSpPr>
          <p:nvPr>
            <p:ph sz="quarter" idx="3"/>
          </p:nvPr>
        </p:nvSpPr>
        <p:spPr>
          <a:xfrm>
            <a:off x="4767263" y="3408363"/>
            <a:ext cx="4148137" cy="1627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Rectangle 6"/>
          <p:cNvSpPr>
            <a:spLocks noGrp="1" noChangeArrowheads="1"/>
          </p:cNvSpPr>
          <p:nvPr>
            <p:ph type="sldNum" sz="quarter" idx="10"/>
          </p:nvPr>
        </p:nvSpPr>
        <p:spPr>
          <a:ln/>
        </p:spPr>
        <p:txBody>
          <a:bodyPr/>
          <a:lstStyle>
            <a:lvl1pPr>
              <a:defRPr/>
            </a:lvl1pPr>
          </a:lstStyle>
          <a:p>
            <a:pPr>
              <a:defRPr/>
            </a:pPr>
            <a:fld id="{43F7A19B-A1FD-4CF0-B083-0AF92E9D296E}"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A4E44-3AFF-4E9C-9A0E-1E9234366449}" type="datetime1">
              <a:rPr lang="en-US" smtClean="0"/>
              <a:pPr/>
              <a:t>10/31/2013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14CF8A-7A45-4E75-8DD8-8FA0FB3BB57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entury Gothic"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4F3D77-9948-479D-989C-C08B76E1DE04}"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7731626"/>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0D6A31B-3710-405D-9C54-2E8E3C54DC90}"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04874949"/>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ACDDA5-BDDD-45B9-A5DE-48F286E636F5}"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508002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B2140E-169C-4B06-9D55-5B6968CDF9DA}" type="datetime1">
              <a:rPr lang="en-US" smtClean="0">
                <a:solidFill>
                  <a:prstClr val="black">
                    <a:tint val="75000"/>
                  </a:prstClr>
                </a:solidFill>
              </a:rPr>
              <a:pPr/>
              <a:t>10/31/2013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329336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53134E-6393-4A50-AB87-A15CEC641709}" type="datetime1">
              <a:rPr lang="en-US" smtClean="0">
                <a:solidFill>
                  <a:prstClr val="black">
                    <a:tint val="75000"/>
                  </a:prstClr>
                </a:solidFill>
              </a:rPr>
              <a:pPr/>
              <a:t>10/31/2013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5743071"/>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D952D4-EB05-4413-AF0A-6672D813EA67}" type="datetime1">
              <a:rPr lang="en-US" smtClean="0">
                <a:solidFill>
                  <a:prstClr val="black">
                    <a:tint val="75000"/>
                  </a:prstClr>
                </a:solidFill>
              </a:rPr>
              <a:pPr/>
              <a:t>10/31/2013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5381108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70DFE1-B9FA-4677-BCA1-FB2CDCF64D32}" type="datetime1">
              <a:rPr lang="en-US" smtClean="0">
                <a:solidFill>
                  <a:prstClr val="black">
                    <a:tint val="75000"/>
                  </a:prstClr>
                </a:solidFill>
              </a:rPr>
              <a:pPr/>
              <a:t>10/31/2013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650546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544CA6-D7EC-4FA0-B02D-EFD6AD13C589}" type="datetime1">
              <a:rPr lang="en-US" smtClean="0">
                <a:solidFill>
                  <a:prstClr val="black">
                    <a:tint val="75000"/>
                  </a:prstClr>
                </a:solidFill>
              </a:rPr>
              <a:pPr/>
              <a:t>10/31/2013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268441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612901-451F-4305-8581-C0BA18A11C2C}" type="datetime1">
              <a:rPr lang="en-US" smtClean="0">
                <a:solidFill>
                  <a:prstClr val="black">
                    <a:tint val="75000"/>
                  </a:prstClr>
                </a:solidFill>
              </a:rPr>
              <a:pPr/>
              <a:t>10/31/2013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867081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38B5FB-ABBB-4A2C-BB40-BD9A721958A8}"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0220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FC5F0A91-72B5-41A1-B3E5-5A367864A1F7}" type="slidenum">
              <a:rPr lang="en-US">
                <a:solidFill>
                  <a:srgbClr val="FFFFFF"/>
                </a:solidFill>
              </a:rPr>
              <a:pPr>
                <a:defRPr/>
              </a:pPr>
              <a:t>‹#›</a:t>
            </a:fld>
            <a:endParaRPr lang="en-US" dirty="0">
              <a:solidFill>
                <a:srgbClr val="FFFFFF"/>
              </a:solidFill>
            </a:endParaRPr>
          </a:p>
        </p:txBody>
      </p:sp>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A4E44-3AFF-4E9C-9A0E-1E9234366449}"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290363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entury Gothic"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4F3D77-9948-479D-989C-C08B76E1DE04}"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773162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0D6A31B-3710-405D-9C54-2E8E3C54DC90}"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0487494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ACDDA5-BDDD-45B9-A5DE-48F286E636F5}"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50800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B2140E-169C-4B06-9D55-5B6968CDF9DA}" type="datetime1">
              <a:rPr lang="en-US" smtClean="0">
                <a:solidFill>
                  <a:prstClr val="black">
                    <a:tint val="75000"/>
                  </a:prstClr>
                </a:solidFill>
              </a:rPr>
              <a:pPr/>
              <a:t>10/31/2013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329336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53134E-6393-4A50-AB87-A15CEC641709}" type="datetime1">
              <a:rPr lang="en-US" smtClean="0">
                <a:solidFill>
                  <a:prstClr val="black">
                    <a:tint val="75000"/>
                  </a:prstClr>
                </a:solidFill>
              </a:rPr>
              <a:pPr/>
              <a:t>10/31/2013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574307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D952D4-EB05-4413-AF0A-6672D813EA67}" type="datetime1">
              <a:rPr lang="en-US" smtClean="0">
                <a:solidFill>
                  <a:prstClr val="black">
                    <a:tint val="75000"/>
                  </a:prstClr>
                </a:solidFill>
              </a:rPr>
              <a:pPr/>
              <a:t>10/31/2013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5381108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70DFE1-B9FA-4677-BCA1-FB2CDCF64D32}" type="datetime1">
              <a:rPr lang="en-US" smtClean="0">
                <a:solidFill>
                  <a:prstClr val="black">
                    <a:tint val="75000"/>
                  </a:prstClr>
                </a:solidFill>
              </a:rPr>
              <a:pPr/>
              <a:t>10/31/2013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65054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544CA6-D7EC-4FA0-B02D-EFD6AD13C589}" type="datetime1">
              <a:rPr lang="en-US" smtClean="0">
                <a:solidFill>
                  <a:prstClr val="black">
                    <a:tint val="75000"/>
                  </a:prstClr>
                </a:solidFill>
              </a:rPr>
              <a:pPr/>
              <a:t>10/31/2013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26844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612901-451F-4305-8581-C0BA18A11C2C}" type="datetime1">
              <a:rPr lang="en-US" smtClean="0">
                <a:solidFill>
                  <a:prstClr val="black">
                    <a:tint val="75000"/>
                  </a:prstClr>
                </a:solidFill>
              </a:rPr>
              <a:pPr/>
              <a:t>10/31/2013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8670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B47D1A72-FE77-4DCF-8ECF-C7E674E9863F}" type="slidenum">
              <a:rPr lang="en-US">
                <a:solidFill>
                  <a:srgbClr val="FFFFFF"/>
                </a:solidFill>
              </a:rPr>
              <a:pPr>
                <a:defRPr/>
              </a:pPr>
              <a:t>‹#›</a:t>
            </a:fld>
            <a:endParaRPr lang="en-US" dirty="0">
              <a:solidFill>
                <a:srgbClr val="FFFFFF"/>
              </a:solidFill>
            </a:endParaRPr>
          </a:p>
        </p:txBody>
      </p:sp>
    </p:spTree>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38B5FB-ABBB-4A2C-BB40-BD9A721958A8}"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022035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A4E44-3AFF-4E9C-9A0E-1E9234366449}"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290363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entury Gothic"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4F3D77-9948-479D-989C-C08B76E1DE04}"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1811899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0D6A31B-3710-405D-9C54-2E8E3C54DC90}"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444559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ACDDA5-BDDD-45B9-A5DE-48F286E636F5}"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596748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B2140E-169C-4B06-9D55-5B6968CDF9DA}" type="datetime1">
              <a:rPr lang="en-US" smtClean="0">
                <a:solidFill>
                  <a:prstClr val="black">
                    <a:tint val="75000"/>
                  </a:prstClr>
                </a:solidFill>
              </a:rPr>
              <a:pPr/>
              <a:t>10/31/2013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394096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53134E-6393-4A50-AB87-A15CEC641709}" type="datetime1">
              <a:rPr lang="en-US" smtClean="0">
                <a:solidFill>
                  <a:prstClr val="black">
                    <a:tint val="75000"/>
                  </a:prstClr>
                </a:solidFill>
              </a:rPr>
              <a:pPr/>
              <a:t>10/31/2013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722954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D952D4-EB05-4413-AF0A-6672D813EA67}" type="datetime1">
              <a:rPr lang="en-US" smtClean="0">
                <a:solidFill>
                  <a:prstClr val="black">
                    <a:tint val="75000"/>
                  </a:prstClr>
                </a:solidFill>
              </a:rPr>
              <a:pPr/>
              <a:t>10/31/2013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390816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70DFE1-B9FA-4677-BCA1-FB2CDCF64D32}" type="datetime1">
              <a:rPr lang="en-US" smtClean="0">
                <a:solidFill>
                  <a:prstClr val="black">
                    <a:tint val="75000"/>
                  </a:prstClr>
                </a:solidFill>
              </a:rPr>
              <a:pPr/>
              <a:t>10/31/2013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137147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544CA6-D7EC-4FA0-B02D-EFD6AD13C589}" type="datetime1">
              <a:rPr lang="en-US" smtClean="0">
                <a:solidFill>
                  <a:prstClr val="black">
                    <a:tint val="75000"/>
                  </a:prstClr>
                </a:solidFill>
              </a:rPr>
              <a:pPr/>
              <a:t>10/31/2013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42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F7F0DD9-6ED7-41E3-B6A2-B1C619765DCE}" type="slidenum">
              <a:rPr lang="en-US">
                <a:solidFill>
                  <a:srgbClr val="FFFFFF"/>
                </a:solidFill>
              </a:rPr>
              <a:pPr>
                <a:defRPr/>
              </a:pPr>
              <a:t>‹#›</a:t>
            </a:fld>
            <a:endParaRPr lang="en-US" dirty="0">
              <a:solidFill>
                <a:srgbClr val="FFFFFF"/>
              </a:solidFill>
            </a:endParaRPr>
          </a:p>
        </p:txBody>
      </p:sp>
    </p:spTree>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612901-451F-4305-8581-C0BA18A11C2C}" type="datetime1">
              <a:rPr lang="en-US" smtClean="0">
                <a:solidFill>
                  <a:prstClr val="black">
                    <a:tint val="75000"/>
                  </a:prstClr>
                </a:solidFill>
              </a:rPr>
              <a:pPr/>
              <a:t>10/31/2013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095941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38B5FB-ABBB-4A2C-BB40-BD9A721958A8}"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987604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A4E44-3AFF-4E9C-9A0E-1E9234366449}"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321942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entury Gothic"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4F3D77-9948-479D-989C-C08B76E1DE04}"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585610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0D6A31B-3710-405D-9C54-2E8E3C54DC90}"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494843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ACDDA5-BDDD-45B9-A5DE-48F286E636F5}"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723822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B2140E-169C-4B06-9D55-5B6968CDF9DA}" type="datetime1">
              <a:rPr lang="en-US" smtClean="0">
                <a:solidFill>
                  <a:prstClr val="black">
                    <a:tint val="75000"/>
                  </a:prstClr>
                </a:solidFill>
              </a:rPr>
              <a:pPr/>
              <a:t>10/31/2013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971253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53134E-6393-4A50-AB87-A15CEC641709}" type="datetime1">
              <a:rPr lang="en-US" smtClean="0">
                <a:solidFill>
                  <a:prstClr val="black">
                    <a:tint val="75000"/>
                  </a:prstClr>
                </a:solidFill>
              </a:rPr>
              <a:pPr/>
              <a:t>10/31/2013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905566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D952D4-EB05-4413-AF0A-6672D813EA67}" type="datetime1">
              <a:rPr lang="en-US" smtClean="0">
                <a:solidFill>
                  <a:prstClr val="black">
                    <a:tint val="75000"/>
                  </a:prstClr>
                </a:solidFill>
              </a:rPr>
              <a:pPr/>
              <a:t>10/31/2013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991932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70DFE1-B9FA-4677-BCA1-FB2CDCF64D32}" type="datetime1">
              <a:rPr lang="en-US" smtClean="0">
                <a:solidFill>
                  <a:prstClr val="black">
                    <a:tint val="75000"/>
                  </a:prstClr>
                </a:solidFill>
              </a:rPr>
              <a:pPr/>
              <a:t>10/31/2013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5244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68313" y="4221163"/>
            <a:ext cx="4146550" cy="2087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767263" y="4221163"/>
            <a:ext cx="4148137" cy="2087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6"/>
          <p:cNvSpPr>
            <a:spLocks noGrp="1" noChangeArrowheads="1"/>
          </p:cNvSpPr>
          <p:nvPr>
            <p:ph type="sldNum" sz="quarter" idx="10"/>
          </p:nvPr>
        </p:nvSpPr>
        <p:spPr>
          <a:ln/>
        </p:spPr>
        <p:txBody>
          <a:bodyPr/>
          <a:lstStyle>
            <a:lvl1pPr>
              <a:defRPr/>
            </a:lvl1pPr>
          </a:lstStyle>
          <a:p>
            <a:pPr>
              <a:defRPr/>
            </a:pPr>
            <a:fld id="{DEC7A225-C869-49DE-BE0A-25E2FDF8EBDC}" type="slidenum">
              <a:rPr lang="en-US">
                <a:solidFill>
                  <a:srgbClr val="FFFFFF"/>
                </a:solidFill>
              </a:rPr>
              <a:pPr>
                <a:defRPr/>
              </a:pPr>
              <a:t>‹#›</a:t>
            </a:fld>
            <a:endParaRPr lang="en-US" dirty="0">
              <a:solidFill>
                <a:srgbClr val="FFFFFF"/>
              </a:solidFill>
            </a:endParaRPr>
          </a:p>
        </p:txBody>
      </p:sp>
    </p:spTree>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544CA6-D7EC-4FA0-B02D-EFD6AD13C589}" type="datetime1">
              <a:rPr lang="en-US" smtClean="0">
                <a:solidFill>
                  <a:prstClr val="black">
                    <a:tint val="75000"/>
                  </a:prstClr>
                </a:solidFill>
              </a:rPr>
              <a:pPr/>
              <a:t>10/31/2013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263638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612901-451F-4305-8581-C0BA18A11C2C}" type="datetime1">
              <a:rPr lang="en-US" smtClean="0">
                <a:solidFill>
                  <a:prstClr val="black">
                    <a:tint val="75000"/>
                  </a:prstClr>
                </a:solidFill>
              </a:rPr>
              <a:pPr/>
              <a:t>10/31/2013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878042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38B5FB-ABBB-4A2C-BB40-BD9A721958A8}"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275874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A4E44-3AFF-4E9C-9A0E-1E9234366449}"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540632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entury Gothic"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4F3D77-9948-479D-989C-C08B76E1DE04}"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585610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0D6A31B-3710-405D-9C54-2E8E3C54DC90}"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494843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ACDDA5-BDDD-45B9-A5DE-48F286E636F5}"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723822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B2140E-169C-4B06-9D55-5B6968CDF9DA}" type="datetime1">
              <a:rPr lang="en-US" smtClean="0">
                <a:solidFill>
                  <a:prstClr val="black">
                    <a:tint val="75000"/>
                  </a:prstClr>
                </a:solidFill>
              </a:rPr>
              <a:pPr/>
              <a:t>10/31/2013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971253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53134E-6393-4A50-AB87-A15CEC641709}" type="datetime1">
              <a:rPr lang="en-US" smtClean="0">
                <a:solidFill>
                  <a:prstClr val="black">
                    <a:tint val="75000"/>
                  </a:prstClr>
                </a:solidFill>
              </a:rPr>
              <a:pPr/>
              <a:t>10/31/2013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905566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D952D4-EB05-4413-AF0A-6672D813EA67}" type="datetime1">
              <a:rPr lang="en-US" smtClean="0">
                <a:solidFill>
                  <a:prstClr val="black">
                    <a:tint val="75000"/>
                  </a:prstClr>
                </a:solidFill>
              </a:rPr>
              <a:pPr/>
              <a:t>10/31/2013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9919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6"/>
          <p:cNvSpPr>
            <a:spLocks noGrp="1" noChangeArrowheads="1"/>
          </p:cNvSpPr>
          <p:nvPr>
            <p:ph type="sldNum" sz="quarter" idx="10"/>
          </p:nvPr>
        </p:nvSpPr>
        <p:spPr>
          <a:ln/>
        </p:spPr>
        <p:txBody>
          <a:bodyPr/>
          <a:lstStyle>
            <a:lvl1pPr>
              <a:defRPr/>
            </a:lvl1pPr>
          </a:lstStyle>
          <a:p>
            <a:pPr>
              <a:defRPr/>
            </a:pPr>
            <a:fld id="{E445130B-1965-4C4D-81B5-8180376A4439}" type="slidenum">
              <a:rPr lang="en-US">
                <a:solidFill>
                  <a:srgbClr val="FFFFFF"/>
                </a:solidFill>
              </a:rPr>
              <a:pPr>
                <a:defRPr/>
              </a:pPr>
              <a:t>‹#›</a:t>
            </a:fld>
            <a:endParaRPr lang="en-US" dirty="0">
              <a:solidFill>
                <a:srgbClr val="FFFFFF"/>
              </a:solidFill>
            </a:endParaRPr>
          </a:p>
        </p:txBody>
      </p:sp>
    </p:spTree>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70DFE1-B9FA-4677-BCA1-FB2CDCF64D32}" type="datetime1">
              <a:rPr lang="en-US" smtClean="0">
                <a:solidFill>
                  <a:prstClr val="black">
                    <a:tint val="75000"/>
                  </a:prstClr>
                </a:solidFill>
              </a:rPr>
              <a:pPr/>
              <a:t>10/31/2013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524493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544CA6-D7EC-4FA0-B02D-EFD6AD13C589}" type="datetime1">
              <a:rPr lang="en-US" smtClean="0">
                <a:solidFill>
                  <a:prstClr val="black">
                    <a:tint val="75000"/>
                  </a:prstClr>
                </a:solidFill>
              </a:rPr>
              <a:pPr/>
              <a:t>10/31/2013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263638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612901-451F-4305-8581-C0BA18A11C2C}" type="datetime1">
              <a:rPr lang="en-US" smtClean="0">
                <a:solidFill>
                  <a:prstClr val="black">
                    <a:tint val="75000"/>
                  </a:prstClr>
                </a:solidFill>
              </a:rPr>
              <a:pPr/>
              <a:t>10/31/2013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878042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38B5FB-ABBB-4A2C-BB40-BD9A721958A8}"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275874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A4E44-3AFF-4E9C-9A0E-1E9234366449}"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540632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entury Gothic"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4F3D77-9948-479D-989C-C08B76E1DE04}"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745250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0D6A31B-3710-405D-9C54-2E8E3C54DC90}"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27916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ACDDA5-BDDD-45B9-A5DE-48F286E636F5}"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262715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B2140E-169C-4B06-9D55-5B6968CDF9DA}" type="datetime1">
              <a:rPr lang="en-US" smtClean="0">
                <a:solidFill>
                  <a:prstClr val="black">
                    <a:tint val="75000"/>
                  </a:prstClr>
                </a:solidFill>
              </a:rPr>
              <a:pPr/>
              <a:t>10/31/2013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613900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53134E-6393-4A50-AB87-A15CEC641709}" type="datetime1">
              <a:rPr lang="en-US" smtClean="0">
                <a:solidFill>
                  <a:prstClr val="black">
                    <a:tint val="75000"/>
                  </a:prstClr>
                </a:solidFill>
              </a:rPr>
              <a:pPr/>
              <a:t>10/31/2013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2613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6"/>
          <p:cNvSpPr>
            <a:spLocks noGrp="1" noChangeArrowheads="1"/>
          </p:cNvSpPr>
          <p:nvPr>
            <p:ph type="sldNum" sz="quarter" idx="10"/>
          </p:nvPr>
        </p:nvSpPr>
        <p:spPr>
          <a:ln/>
        </p:spPr>
        <p:txBody>
          <a:bodyPr/>
          <a:lstStyle>
            <a:lvl1pPr>
              <a:defRPr/>
            </a:lvl1pPr>
          </a:lstStyle>
          <a:p>
            <a:pPr>
              <a:defRPr/>
            </a:pPr>
            <a:fld id="{97436ECA-881F-4896-A7C0-A6A05B3DCBFB}" type="slidenum">
              <a:rPr lang="en-US">
                <a:solidFill>
                  <a:srgbClr val="FFFFFF"/>
                </a:solidFill>
              </a:rPr>
              <a:pPr>
                <a:defRPr/>
              </a:pPr>
              <a:t>‹#›</a:t>
            </a:fld>
            <a:endParaRPr lang="en-US" dirty="0">
              <a:solidFill>
                <a:srgbClr val="FFFFFF"/>
              </a:solidFill>
            </a:endParaRPr>
          </a:p>
        </p:txBody>
      </p:sp>
    </p:spTree>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D952D4-EB05-4413-AF0A-6672D813EA67}" type="datetime1">
              <a:rPr lang="en-US" smtClean="0">
                <a:solidFill>
                  <a:prstClr val="black">
                    <a:tint val="75000"/>
                  </a:prstClr>
                </a:solidFill>
              </a:rPr>
              <a:pPr/>
              <a:t>10/31/2013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756175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70DFE1-B9FA-4677-BCA1-FB2CDCF64D32}" type="datetime1">
              <a:rPr lang="en-US" smtClean="0">
                <a:solidFill>
                  <a:prstClr val="black">
                    <a:tint val="75000"/>
                  </a:prstClr>
                </a:solidFill>
              </a:rPr>
              <a:pPr/>
              <a:t>10/31/2013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039653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544CA6-D7EC-4FA0-B02D-EFD6AD13C589}" type="datetime1">
              <a:rPr lang="en-US" smtClean="0">
                <a:solidFill>
                  <a:prstClr val="black">
                    <a:tint val="75000"/>
                  </a:prstClr>
                </a:solidFill>
              </a:rPr>
              <a:pPr/>
              <a:t>10/31/2013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946010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612901-451F-4305-8581-C0BA18A11C2C}" type="datetime1">
              <a:rPr lang="en-US" smtClean="0">
                <a:solidFill>
                  <a:prstClr val="black">
                    <a:tint val="75000"/>
                  </a:prstClr>
                </a:solidFill>
              </a:rPr>
              <a:pPr/>
              <a:t>10/31/2013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397311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38B5FB-ABBB-4A2C-BB40-BD9A721958A8}"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4731438"/>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A4E44-3AFF-4E9C-9A0E-1E9234366449}"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7840009"/>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entury Gothic"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4F3D77-9948-479D-989C-C08B76E1DE04}"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6211831"/>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0D6A31B-3710-405D-9C54-2E8E3C54DC90}"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1670666"/>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ACDDA5-BDDD-45B9-A5DE-48F286E636F5}"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99371847"/>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B2140E-169C-4B06-9D55-5B6968CDF9DA}" type="datetime1">
              <a:rPr lang="en-US" smtClean="0">
                <a:solidFill>
                  <a:prstClr val="black">
                    <a:tint val="75000"/>
                  </a:prstClr>
                </a:solidFill>
              </a:rPr>
              <a:pPr/>
              <a:t>10/31/2013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403382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3C47C14-0616-471D-9FC6-B5298FB5F327}"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53134E-6393-4A50-AB87-A15CEC641709}" type="datetime1">
              <a:rPr lang="en-US" smtClean="0">
                <a:solidFill>
                  <a:prstClr val="black">
                    <a:tint val="75000"/>
                  </a:prstClr>
                </a:solidFill>
              </a:rPr>
              <a:pPr/>
              <a:t>10/31/2013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3982035"/>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D952D4-EB05-4413-AF0A-6672D813EA67}" type="datetime1">
              <a:rPr lang="en-US" smtClean="0">
                <a:solidFill>
                  <a:prstClr val="black">
                    <a:tint val="75000"/>
                  </a:prstClr>
                </a:solidFill>
              </a:rPr>
              <a:pPr/>
              <a:t>10/31/2013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1401922"/>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70DFE1-B9FA-4677-BCA1-FB2CDCF64D32}" type="datetime1">
              <a:rPr lang="en-US" smtClean="0">
                <a:solidFill>
                  <a:prstClr val="black">
                    <a:tint val="75000"/>
                  </a:prstClr>
                </a:solidFill>
              </a:rPr>
              <a:pPr/>
              <a:t>10/31/2013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0905643"/>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544CA6-D7EC-4FA0-B02D-EFD6AD13C589}" type="datetime1">
              <a:rPr lang="en-US" smtClean="0">
                <a:solidFill>
                  <a:prstClr val="black">
                    <a:tint val="75000"/>
                  </a:prstClr>
                </a:solidFill>
              </a:rPr>
              <a:pPr/>
              <a:t>10/31/2013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0602674"/>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612901-451F-4305-8581-C0BA18A11C2C}" type="datetime1">
              <a:rPr lang="en-US" smtClean="0">
                <a:solidFill>
                  <a:prstClr val="black">
                    <a:tint val="75000"/>
                  </a:prstClr>
                </a:solidFill>
              </a:rPr>
              <a:pPr/>
              <a:t>10/31/2013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4574609"/>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38B5FB-ABBB-4A2C-BB40-BD9A721958A8}"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2793326"/>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A4E44-3AFF-4E9C-9A0E-1E9234366449}"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3748836"/>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entury Gothic"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4F3D77-9948-479D-989C-C08B76E1DE04}"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5018562"/>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0D6A31B-3710-405D-9C54-2E8E3C54DC90}"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5534020"/>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ACDDA5-BDDD-45B9-A5DE-48F286E636F5}"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46422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D9CB4F3-AF82-4687-8894-B4B6E51861AD}"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B2140E-169C-4B06-9D55-5B6968CDF9DA}" type="datetime1">
              <a:rPr lang="en-US" smtClean="0">
                <a:solidFill>
                  <a:prstClr val="black">
                    <a:tint val="75000"/>
                  </a:prstClr>
                </a:solidFill>
              </a:rPr>
              <a:pPr/>
              <a:t>10/31/2013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9373943"/>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53134E-6393-4A50-AB87-A15CEC641709}" type="datetime1">
              <a:rPr lang="en-US" smtClean="0">
                <a:solidFill>
                  <a:prstClr val="black">
                    <a:tint val="75000"/>
                  </a:prstClr>
                </a:solidFill>
              </a:rPr>
              <a:pPr/>
              <a:t>10/31/2013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87577"/>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D952D4-EB05-4413-AF0A-6672D813EA67}" type="datetime1">
              <a:rPr lang="en-US" smtClean="0">
                <a:solidFill>
                  <a:prstClr val="black">
                    <a:tint val="75000"/>
                  </a:prstClr>
                </a:solidFill>
              </a:rPr>
              <a:pPr/>
              <a:t>10/31/2013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4856870"/>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70DFE1-B9FA-4677-BCA1-FB2CDCF64D32}" type="datetime1">
              <a:rPr lang="en-US" smtClean="0">
                <a:solidFill>
                  <a:prstClr val="black">
                    <a:tint val="75000"/>
                  </a:prstClr>
                </a:solidFill>
              </a:rPr>
              <a:pPr/>
              <a:t>10/31/2013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8132335"/>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544CA6-D7EC-4FA0-B02D-EFD6AD13C589}" type="datetime1">
              <a:rPr lang="en-US" smtClean="0">
                <a:solidFill>
                  <a:prstClr val="black">
                    <a:tint val="75000"/>
                  </a:prstClr>
                </a:solidFill>
              </a:rPr>
              <a:pPr/>
              <a:t>10/31/2013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4979239"/>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612901-451F-4305-8581-C0BA18A11C2C}" type="datetime1">
              <a:rPr lang="en-US" smtClean="0">
                <a:solidFill>
                  <a:prstClr val="black">
                    <a:tint val="75000"/>
                  </a:prstClr>
                </a:solidFill>
              </a:rPr>
              <a:pPr/>
              <a:t>10/31/2013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07709372"/>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38B5FB-ABBB-4A2C-BB40-BD9A721958A8}"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8105456"/>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A4E44-3AFF-4E9C-9A0E-1E9234366449}"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0682217"/>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entury Gothic"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4F3D77-9948-479D-989C-C08B76E1DE04}"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1057832"/>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0D6A31B-3710-405D-9C54-2E8E3C54DC90}"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64461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0D6A31B-3710-405D-9C54-2E8E3C54DC90}" type="datetime1">
              <a:rPr lang="en-US" smtClean="0"/>
              <a:pPr/>
              <a:t>10/31/2013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14CF8A-7A45-4E75-8DD8-8FA0FB3BB57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A5D07E3-17D4-4374-8BA0-E9DE7C68E4ED}"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ACDDA5-BDDD-45B9-A5DE-48F286E636F5}"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9768822"/>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B2140E-169C-4B06-9D55-5B6968CDF9DA}" type="datetime1">
              <a:rPr lang="en-US" smtClean="0">
                <a:solidFill>
                  <a:prstClr val="black">
                    <a:tint val="75000"/>
                  </a:prstClr>
                </a:solidFill>
              </a:rPr>
              <a:pPr/>
              <a:t>10/31/2013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3117770"/>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53134E-6393-4A50-AB87-A15CEC641709}" type="datetime1">
              <a:rPr lang="en-US" smtClean="0">
                <a:solidFill>
                  <a:prstClr val="black">
                    <a:tint val="75000"/>
                  </a:prstClr>
                </a:solidFill>
              </a:rPr>
              <a:pPr/>
              <a:t>10/31/2013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2296518"/>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D952D4-EB05-4413-AF0A-6672D813EA67}" type="datetime1">
              <a:rPr lang="en-US" smtClean="0">
                <a:solidFill>
                  <a:prstClr val="black">
                    <a:tint val="75000"/>
                  </a:prstClr>
                </a:solidFill>
              </a:rPr>
              <a:pPr/>
              <a:t>10/31/2013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0074870"/>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70DFE1-B9FA-4677-BCA1-FB2CDCF64D32}" type="datetime1">
              <a:rPr lang="en-US" smtClean="0">
                <a:solidFill>
                  <a:prstClr val="black">
                    <a:tint val="75000"/>
                  </a:prstClr>
                </a:solidFill>
              </a:rPr>
              <a:pPr/>
              <a:t>10/31/2013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4368364"/>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544CA6-D7EC-4FA0-B02D-EFD6AD13C589}" type="datetime1">
              <a:rPr lang="en-US" smtClean="0">
                <a:solidFill>
                  <a:prstClr val="black">
                    <a:tint val="75000"/>
                  </a:prstClr>
                </a:solidFill>
              </a:rPr>
              <a:pPr/>
              <a:t>10/31/2013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4132631"/>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612901-451F-4305-8581-C0BA18A11C2C}" type="datetime1">
              <a:rPr lang="en-US" smtClean="0">
                <a:solidFill>
                  <a:prstClr val="black">
                    <a:tint val="75000"/>
                  </a:prstClr>
                </a:solidFill>
              </a:rPr>
              <a:pPr/>
              <a:t>10/31/2013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8703021"/>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38B5FB-ABBB-4A2C-BB40-BD9A721958A8}"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8830536"/>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A4E44-3AFF-4E9C-9A0E-1E9234366449}"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84197767"/>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entury Gothic"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4F3D77-9948-479D-989C-C08B76E1DE04}"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848241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EA483B5D-7F83-430C-9CF3-C52917B85BBE}"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0D6A31B-3710-405D-9C54-2E8E3C54DC90}"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1617860"/>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ACDDA5-BDDD-45B9-A5DE-48F286E636F5}"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9004431"/>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B2140E-169C-4B06-9D55-5B6968CDF9DA}" type="datetime1">
              <a:rPr lang="en-US" smtClean="0">
                <a:solidFill>
                  <a:prstClr val="black">
                    <a:tint val="75000"/>
                  </a:prstClr>
                </a:solidFill>
              </a:rPr>
              <a:pPr/>
              <a:t>10/31/2013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5771167"/>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53134E-6393-4A50-AB87-A15CEC641709}" type="datetime1">
              <a:rPr lang="en-US" smtClean="0">
                <a:solidFill>
                  <a:prstClr val="black">
                    <a:tint val="75000"/>
                  </a:prstClr>
                </a:solidFill>
              </a:rPr>
              <a:pPr/>
              <a:t>10/31/2013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8100215"/>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D952D4-EB05-4413-AF0A-6672D813EA67}" type="datetime1">
              <a:rPr lang="en-US" smtClean="0">
                <a:solidFill>
                  <a:prstClr val="black">
                    <a:tint val="75000"/>
                  </a:prstClr>
                </a:solidFill>
              </a:rPr>
              <a:pPr/>
              <a:t>10/31/2013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1089576"/>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70DFE1-B9FA-4677-BCA1-FB2CDCF64D32}" type="datetime1">
              <a:rPr lang="en-US" smtClean="0">
                <a:solidFill>
                  <a:prstClr val="black">
                    <a:tint val="75000"/>
                  </a:prstClr>
                </a:solidFill>
              </a:rPr>
              <a:pPr/>
              <a:t>10/31/2013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8763129"/>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544CA6-D7EC-4FA0-B02D-EFD6AD13C589}" type="datetime1">
              <a:rPr lang="en-US" smtClean="0">
                <a:solidFill>
                  <a:prstClr val="black">
                    <a:tint val="75000"/>
                  </a:prstClr>
                </a:solidFill>
              </a:rPr>
              <a:pPr/>
              <a:t>10/31/2013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2541740"/>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612901-451F-4305-8581-C0BA18A11C2C}" type="datetime1">
              <a:rPr lang="en-US" smtClean="0">
                <a:solidFill>
                  <a:prstClr val="black">
                    <a:tint val="75000"/>
                  </a:prstClr>
                </a:solidFill>
              </a:rPr>
              <a:pPr/>
              <a:t>10/31/2013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5937442"/>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38B5FB-ABBB-4A2C-BB40-BD9A721958A8}"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0815837"/>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A4E44-3AFF-4E9C-9A0E-1E9234366449}"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429824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4025" y="3429000"/>
            <a:ext cx="2111375" cy="28797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68313" y="3429000"/>
            <a:ext cx="6183312" cy="2879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9C6D2D67-D78D-4B71-8356-2D6F8CEFF9D8}"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entury Gothic"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4F3D77-9948-479D-989C-C08B76E1DE04}"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2371910"/>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0D6A31B-3710-405D-9C54-2E8E3C54DC90}"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7823903"/>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ACDDA5-BDDD-45B9-A5DE-48F286E636F5}"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81337889"/>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B2140E-169C-4B06-9D55-5B6968CDF9DA}" type="datetime1">
              <a:rPr lang="en-US" smtClean="0">
                <a:solidFill>
                  <a:prstClr val="black">
                    <a:tint val="75000"/>
                  </a:prstClr>
                </a:solidFill>
              </a:rPr>
              <a:pPr/>
              <a:t>10/31/2013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1871100"/>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53134E-6393-4A50-AB87-A15CEC641709}" type="datetime1">
              <a:rPr lang="en-US" smtClean="0">
                <a:solidFill>
                  <a:prstClr val="black">
                    <a:tint val="75000"/>
                  </a:prstClr>
                </a:solidFill>
              </a:rPr>
              <a:pPr/>
              <a:t>10/31/2013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5994560"/>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D952D4-EB05-4413-AF0A-6672D813EA67}" type="datetime1">
              <a:rPr lang="en-US" smtClean="0">
                <a:solidFill>
                  <a:prstClr val="black">
                    <a:tint val="75000"/>
                  </a:prstClr>
                </a:solidFill>
              </a:rPr>
              <a:pPr/>
              <a:t>10/31/2013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6739559"/>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70DFE1-B9FA-4677-BCA1-FB2CDCF64D32}" type="datetime1">
              <a:rPr lang="en-US" smtClean="0">
                <a:solidFill>
                  <a:prstClr val="black">
                    <a:tint val="75000"/>
                  </a:prstClr>
                </a:solidFill>
              </a:rPr>
              <a:pPr/>
              <a:t>10/31/2013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3850591"/>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544CA6-D7EC-4FA0-B02D-EFD6AD13C589}" type="datetime1">
              <a:rPr lang="en-US" smtClean="0">
                <a:solidFill>
                  <a:prstClr val="black">
                    <a:tint val="75000"/>
                  </a:prstClr>
                </a:solidFill>
              </a:rPr>
              <a:pPr/>
              <a:t>10/31/2013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2529108"/>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612901-451F-4305-8581-C0BA18A11C2C}" type="datetime1">
              <a:rPr lang="en-US" smtClean="0">
                <a:solidFill>
                  <a:prstClr val="black">
                    <a:tint val="75000"/>
                  </a:prstClr>
                </a:solidFill>
              </a:rPr>
              <a:pPr/>
              <a:t>10/31/2013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3762978"/>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38B5FB-ABBB-4A2C-BB40-BD9A721958A8}"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720306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3429000"/>
            <a:ext cx="7426325" cy="68580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468313" y="4221163"/>
            <a:ext cx="4146550" cy="2087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quarter" idx="2"/>
          </p:nvPr>
        </p:nvSpPr>
        <p:spPr>
          <a:xfrm>
            <a:off x="4767263" y="4221163"/>
            <a:ext cx="4148137" cy="966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Content Placeholder 4"/>
          <p:cNvSpPr>
            <a:spLocks noGrp="1"/>
          </p:cNvSpPr>
          <p:nvPr>
            <p:ph sz="quarter" idx="3"/>
          </p:nvPr>
        </p:nvSpPr>
        <p:spPr>
          <a:xfrm>
            <a:off x="4767263" y="5340350"/>
            <a:ext cx="4148137" cy="968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Rectangle 6"/>
          <p:cNvSpPr>
            <a:spLocks noGrp="1" noChangeArrowheads="1"/>
          </p:cNvSpPr>
          <p:nvPr>
            <p:ph type="sldNum" sz="quarter" idx="10"/>
          </p:nvPr>
        </p:nvSpPr>
        <p:spPr>
          <a:ln/>
        </p:spPr>
        <p:txBody>
          <a:bodyPr/>
          <a:lstStyle>
            <a:lvl1pPr>
              <a:defRPr/>
            </a:lvl1pPr>
          </a:lstStyle>
          <a:p>
            <a:pPr>
              <a:defRPr/>
            </a:pPr>
            <a:fld id="{750D5F0D-7925-4983-9852-9B06617A28F7}"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A4E44-3AFF-4E9C-9A0E-1E9234366449}"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5753957"/>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entury Gothic"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4F3D77-9948-479D-989C-C08B76E1DE04}"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8606903"/>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0D6A31B-3710-405D-9C54-2E8E3C54DC90}"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5202454"/>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ACDDA5-BDDD-45B9-A5DE-48F286E636F5}"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9192578"/>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B2140E-169C-4B06-9D55-5B6968CDF9DA}" type="datetime1">
              <a:rPr lang="en-US" smtClean="0">
                <a:solidFill>
                  <a:prstClr val="black">
                    <a:tint val="75000"/>
                  </a:prstClr>
                </a:solidFill>
              </a:rPr>
              <a:pPr/>
              <a:t>10/31/2013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3189753"/>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53134E-6393-4A50-AB87-A15CEC641709}" type="datetime1">
              <a:rPr lang="en-US" smtClean="0">
                <a:solidFill>
                  <a:prstClr val="black">
                    <a:tint val="75000"/>
                  </a:prstClr>
                </a:solidFill>
              </a:rPr>
              <a:pPr/>
              <a:t>10/31/2013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8242766"/>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D952D4-EB05-4413-AF0A-6672D813EA67}" type="datetime1">
              <a:rPr lang="en-US" smtClean="0">
                <a:solidFill>
                  <a:prstClr val="black">
                    <a:tint val="75000"/>
                  </a:prstClr>
                </a:solidFill>
              </a:rPr>
              <a:pPr/>
              <a:t>10/31/2013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1797865"/>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70DFE1-B9FA-4677-BCA1-FB2CDCF64D32}" type="datetime1">
              <a:rPr lang="en-US" smtClean="0">
                <a:solidFill>
                  <a:prstClr val="black">
                    <a:tint val="75000"/>
                  </a:prstClr>
                </a:solidFill>
              </a:rPr>
              <a:pPr/>
              <a:t>10/31/2013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8773857"/>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544CA6-D7EC-4FA0-B02D-EFD6AD13C589}" type="datetime1">
              <a:rPr lang="en-US" smtClean="0">
                <a:solidFill>
                  <a:prstClr val="black">
                    <a:tint val="75000"/>
                  </a:prstClr>
                </a:solidFill>
              </a:rPr>
              <a:pPr/>
              <a:t>10/31/2013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9093280"/>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612901-451F-4305-8581-C0BA18A11C2C}" type="datetime1">
              <a:rPr lang="en-US" smtClean="0">
                <a:solidFill>
                  <a:prstClr val="black">
                    <a:tint val="75000"/>
                  </a:prstClr>
                </a:solidFill>
              </a:rPr>
              <a:pPr/>
              <a:t>10/31/2013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616385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3429000"/>
            <a:ext cx="7426325" cy="68580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468313" y="4221163"/>
            <a:ext cx="4146550" cy="2087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767263" y="4221163"/>
            <a:ext cx="4148137" cy="2087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6"/>
          <p:cNvSpPr>
            <a:spLocks noGrp="1" noChangeArrowheads="1"/>
          </p:cNvSpPr>
          <p:nvPr>
            <p:ph type="sldNum" sz="quarter" idx="10"/>
          </p:nvPr>
        </p:nvSpPr>
        <p:spPr>
          <a:ln/>
        </p:spPr>
        <p:txBody>
          <a:bodyPr/>
          <a:lstStyle>
            <a:lvl1pPr>
              <a:defRPr/>
            </a:lvl1pPr>
          </a:lstStyle>
          <a:p>
            <a:pPr>
              <a:defRPr/>
            </a:pPr>
            <a:fld id="{56946463-9BD0-4537-AFA5-BE06D67F5B05}"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38B5FB-ABBB-4A2C-BB40-BD9A721958A8}"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4054431"/>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A4E44-3AFF-4E9C-9A0E-1E9234366449}"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4180525"/>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entury Gothic"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4F3D77-9948-479D-989C-C08B76E1DE04}"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2466814"/>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0D6A31B-3710-405D-9C54-2E8E3C54DC90}"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3418383"/>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ACDDA5-BDDD-45B9-A5DE-48F286E636F5}"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3561850"/>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B2140E-169C-4B06-9D55-5B6968CDF9DA}" type="datetime1">
              <a:rPr lang="en-US" smtClean="0">
                <a:solidFill>
                  <a:prstClr val="black">
                    <a:tint val="75000"/>
                  </a:prstClr>
                </a:solidFill>
              </a:rPr>
              <a:pPr/>
              <a:t>10/31/2013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7607110"/>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53134E-6393-4A50-AB87-A15CEC641709}" type="datetime1">
              <a:rPr lang="en-US" smtClean="0">
                <a:solidFill>
                  <a:prstClr val="black">
                    <a:tint val="75000"/>
                  </a:prstClr>
                </a:solidFill>
              </a:rPr>
              <a:pPr/>
              <a:t>10/31/2013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8746216"/>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D952D4-EB05-4413-AF0A-6672D813EA67}" type="datetime1">
              <a:rPr lang="en-US" smtClean="0">
                <a:solidFill>
                  <a:prstClr val="black">
                    <a:tint val="75000"/>
                  </a:prstClr>
                </a:solidFill>
              </a:rPr>
              <a:pPr/>
              <a:t>10/31/2013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7704369"/>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70DFE1-B9FA-4677-BCA1-FB2CDCF64D32}" type="datetime1">
              <a:rPr lang="en-US" smtClean="0">
                <a:solidFill>
                  <a:prstClr val="black">
                    <a:tint val="75000"/>
                  </a:prstClr>
                </a:solidFill>
              </a:rPr>
              <a:pPr/>
              <a:t>10/31/2013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2094813"/>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544CA6-D7EC-4FA0-B02D-EFD6AD13C589}" type="datetime1">
              <a:rPr lang="en-US" smtClean="0">
                <a:solidFill>
                  <a:prstClr val="black">
                    <a:tint val="75000"/>
                  </a:prstClr>
                </a:solidFill>
              </a:rPr>
              <a:pPr/>
              <a:t>10/31/2013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621259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68313" y="3429000"/>
            <a:ext cx="8447087" cy="2879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3" name="Rectangle 6"/>
          <p:cNvSpPr>
            <a:spLocks noGrp="1" noChangeArrowheads="1"/>
          </p:cNvSpPr>
          <p:nvPr>
            <p:ph type="sldNum" sz="quarter" idx="10"/>
          </p:nvPr>
        </p:nvSpPr>
        <p:spPr>
          <a:ln/>
        </p:spPr>
        <p:txBody>
          <a:bodyPr/>
          <a:lstStyle>
            <a:lvl1pPr>
              <a:defRPr/>
            </a:lvl1pPr>
          </a:lstStyle>
          <a:p>
            <a:pPr>
              <a:defRPr/>
            </a:pPr>
            <a:fld id="{F75BC931-6BCA-443C-AF20-803D5C4B3B90}"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612901-451F-4305-8581-C0BA18A11C2C}" type="datetime1">
              <a:rPr lang="en-US" smtClean="0">
                <a:solidFill>
                  <a:prstClr val="black">
                    <a:tint val="75000"/>
                  </a:prstClr>
                </a:solidFill>
              </a:rPr>
              <a:pPr/>
              <a:t>10/31/2013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6672999"/>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38B5FB-ABBB-4A2C-BB40-BD9A721958A8}"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0269699"/>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A4E44-3AFF-4E9C-9A0E-1E9234366449}"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9557340"/>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entury Gothic"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4F3D77-9948-479D-989C-C08B76E1DE04}"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1111400"/>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0D6A31B-3710-405D-9C54-2E8E3C54DC90}"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70033713"/>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ACDDA5-BDDD-45B9-A5DE-48F286E636F5}"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2240603"/>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B2140E-169C-4B06-9D55-5B6968CDF9DA}" type="datetime1">
              <a:rPr lang="en-US" smtClean="0">
                <a:solidFill>
                  <a:prstClr val="black">
                    <a:tint val="75000"/>
                  </a:prstClr>
                </a:solidFill>
              </a:rPr>
              <a:pPr/>
              <a:t>10/31/2013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6543090"/>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53134E-6393-4A50-AB87-A15CEC641709}" type="datetime1">
              <a:rPr lang="en-US" smtClean="0">
                <a:solidFill>
                  <a:prstClr val="black">
                    <a:tint val="75000"/>
                  </a:prstClr>
                </a:solidFill>
              </a:rPr>
              <a:pPr/>
              <a:t>10/31/2013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60457652"/>
      </p:ext>
    </p:extLst>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D952D4-EB05-4413-AF0A-6672D813EA67}" type="datetime1">
              <a:rPr lang="en-US" smtClean="0">
                <a:solidFill>
                  <a:prstClr val="black">
                    <a:tint val="75000"/>
                  </a:prstClr>
                </a:solidFill>
              </a:rPr>
              <a:pPr/>
              <a:t>10/31/2013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1381895"/>
      </p:ext>
    </p:extLst>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70DFE1-B9FA-4677-BCA1-FB2CDCF64D32}" type="datetime1">
              <a:rPr lang="en-US" smtClean="0">
                <a:solidFill>
                  <a:prstClr val="black">
                    <a:tint val="75000"/>
                  </a:prstClr>
                </a:solidFill>
              </a:rPr>
              <a:pPr/>
              <a:t>10/31/2013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454038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3F0D31DB-00B8-4494-B19C-7AB7D234678B}"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544CA6-D7EC-4FA0-B02D-EFD6AD13C589}" type="datetime1">
              <a:rPr lang="en-US" smtClean="0">
                <a:solidFill>
                  <a:prstClr val="black">
                    <a:tint val="75000"/>
                  </a:prstClr>
                </a:solidFill>
              </a:rPr>
              <a:pPr/>
              <a:t>10/31/2013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6296555"/>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612901-451F-4305-8581-C0BA18A11C2C}" type="datetime1">
              <a:rPr lang="en-US" smtClean="0">
                <a:solidFill>
                  <a:prstClr val="black">
                    <a:tint val="75000"/>
                  </a:prstClr>
                </a:solidFill>
              </a:rPr>
              <a:pPr/>
              <a:t>10/31/2013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2290996"/>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38B5FB-ABBB-4A2C-BB40-BD9A721958A8}"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1895974"/>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A4E44-3AFF-4E9C-9A0E-1E9234366449}"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262088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EBB579AA-9314-4679-80A7-8F1ACD12AAB8}"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0CB333C-F77E-4A55-90BF-325D23D9D681}"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68313" y="1628775"/>
            <a:ext cx="4146550" cy="3406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767263" y="1628775"/>
            <a:ext cx="4148137" cy="3406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6"/>
          <p:cNvSpPr>
            <a:spLocks noGrp="1" noChangeArrowheads="1"/>
          </p:cNvSpPr>
          <p:nvPr>
            <p:ph type="sldNum" sz="quarter" idx="10"/>
          </p:nvPr>
        </p:nvSpPr>
        <p:spPr>
          <a:ln/>
        </p:spPr>
        <p:txBody>
          <a:bodyPr/>
          <a:lstStyle>
            <a:lvl1pPr>
              <a:defRPr/>
            </a:lvl1pPr>
          </a:lstStyle>
          <a:p>
            <a:pPr>
              <a:defRPr/>
            </a:pPr>
            <a:fld id="{93EB04F9-AC75-4620-82FA-A26F70F21B02}"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ACDDA5-BDDD-45B9-A5DE-48F286E636F5}" type="datetime1">
              <a:rPr lang="en-US" smtClean="0"/>
              <a:pPr/>
              <a:t>10/31/2013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14CF8A-7A45-4E75-8DD8-8FA0FB3BB57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6"/>
          <p:cNvSpPr>
            <a:spLocks noGrp="1" noChangeArrowheads="1"/>
          </p:cNvSpPr>
          <p:nvPr>
            <p:ph type="sldNum" sz="quarter" idx="10"/>
          </p:nvPr>
        </p:nvSpPr>
        <p:spPr>
          <a:ln/>
        </p:spPr>
        <p:txBody>
          <a:bodyPr/>
          <a:lstStyle>
            <a:lvl1pPr>
              <a:defRPr/>
            </a:lvl1pPr>
          </a:lstStyle>
          <a:p>
            <a:pPr>
              <a:defRPr/>
            </a:pPr>
            <a:fld id="{885289F9-7046-480C-9DB1-BC0C1AFA6917}"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6"/>
          <p:cNvSpPr>
            <a:spLocks noGrp="1" noChangeArrowheads="1"/>
          </p:cNvSpPr>
          <p:nvPr>
            <p:ph type="sldNum" sz="quarter" idx="10"/>
          </p:nvPr>
        </p:nvSpPr>
        <p:spPr>
          <a:ln/>
        </p:spPr>
        <p:txBody>
          <a:bodyPr/>
          <a:lstStyle>
            <a:lvl1pPr>
              <a:defRPr/>
            </a:lvl1pPr>
          </a:lstStyle>
          <a:p>
            <a:pPr>
              <a:defRPr/>
            </a:pPr>
            <a:fld id="{867C2AAD-A8BF-4EEF-94F5-EB2E757EA3AD}"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4CF1A8-931E-403D-9327-3832EFF63327}"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7124653-076C-421E-A5ED-62E787323BF0}"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B8967E0-215F-47CB-BE9E-5B0B9F1D07A7}"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5C58AC82-A0E5-492C-8CDF-7AA1EA959CEC}"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4025" y="836613"/>
            <a:ext cx="2111375" cy="4198937"/>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68313" y="836613"/>
            <a:ext cx="6183312" cy="4198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4A845941-431F-44D6-9A8F-BDF295557F76}"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836613"/>
            <a:ext cx="7426325" cy="68580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468313" y="1628775"/>
            <a:ext cx="4146550" cy="3406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767263" y="1628775"/>
            <a:ext cx="4148137" cy="3406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6"/>
          <p:cNvSpPr>
            <a:spLocks noGrp="1" noChangeArrowheads="1"/>
          </p:cNvSpPr>
          <p:nvPr>
            <p:ph type="sldNum" sz="quarter" idx="10"/>
          </p:nvPr>
        </p:nvSpPr>
        <p:spPr>
          <a:ln/>
        </p:spPr>
        <p:txBody>
          <a:bodyPr/>
          <a:lstStyle>
            <a:lvl1pPr>
              <a:defRPr/>
            </a:lvl1pPr>
          </a:lstStyle>
          <a:p>
            <a:pPr>
              <a:defRPr/>
            </a:pPr>
            <a:fld id="{6F3E1E8E-6932-4D44-B302-2C6128896EC4}"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836613"/>
            <a:ext cx="7426325" cy="68580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468313" y="1628775"/>
            <a:ext cx="4146550" cy="3406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quarter" idx="2"/>
          </p:nvPr>
        </p:nvSpPr>
        <p:spPr>
          <a:xfrm>
            <a:off x="4767263" y="1628775"/>
            <a:ext cx="4148137" cy="1627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Content Placeholder 4"/>
          <p:cNvSpPr>
            <a:spLocks noGrp="1"/>
          </p:cNvSpPr>
          <p:nvPr>
            <p:ph sz="quarter" idx="3"/>
          </p:nvPr>
        </p:nvSpPr>
        <p:spPr>
          <a:xfrm>
            <a:off x="4767263" y="3408363"/>
            <a:ext cx="4148137" cy="1627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Rectangle 6"/>
          <p:cNvSpPr>
            <a:spLocks noGrp="1" noChangeArrowheads="1"/>
          </p:cNvSpPr>
          <p:nvPr>
            <p:ph type="sldNum" sz="quarter" idx="10"/>
          </p:nvPr>
        </p:nvSpPr>
        <p:spPr>
          <a:ln/>
        </p:spPr>
        <p:txBody>
          <a:bodyPr/>
          <a:lstStyle>
            <a:lvl1pPr>
              <a:defRPr/>
            </a:lvl1pPr>
          </a:lstStyle>
          <a:p>
            <a:pPr>
              <a:defRPr/>
            </a:pPr>
            <a:fld id="{D0533512-138C-4133-8D98-CBA26C9CA6A3}"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68313" y="836613"/>
            <a:ext cx="8447087" cy="4198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3" name="Rectangle 6"/>
          <p:cNvSpPr>
            <a:spLocks noGrp="1" noChangeArrowheads="1"/>
          </p:cNvSpPr>
          <p:nvPr>
            <p:ph type="sldNum" sz="quarter" idx="10"/>
          </p:nvPr>
        </p:nvSpPr>
        <p:spPr>
          <a:ln/>
        </p:spPr>
        <p:txBody>
          <a:bodyPr/>
          <a:lstStyle>
            <a:lvl1pPr>
              <a:defRPr/>
            </a:lvl1pPr>
          </a:lstStyle>
          <a:p>
            <a:pPr>
              <a:defRPr/>
            </a:pPr>
            <a:fld id="{B392FAED-D107-4972-B08C-1EAA0A33D55F}"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B2140E-169C-4B06-9D55-5B6968CDF9DA}" type="datetime1">
              <a:rPr lang="en-US" smtClean="0"/>
              <a:pPr/>
              <a:t>10/31/2013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14CF8A-7A45-4E75-8DD8-8FA0FB3BB57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836613"/>
            <a:ext cx="7426325" cy="6858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68313" y="1628775"/>
            <a:ext cx="4146550" cy="3406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quarter" idx="2"/>
          </p:nvPr>
        </p:nvSpPr>
        <p:spPr>
          <a:xfrm>
            <a:off x="4767263" y="1628775"/>
            <a:ext cx="4148137" cy="1627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Content Placeholder 4"/>
          <p:cNvSpPr>
            <a:spLocks noGrp="1"/>
          </p:cNvSpPr>
          <p:nvPr>
            <p:ph sz="quarter" idx="3"/>
          </p:nvPr>
        </p:nvSpPr>
        <p:spPr>
          <a:xfrm>
            <a:off x="4767263" y="3408363"/>
            <a:ext cx="4148137" cy="1627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Rectangle 6"/>
          <p:cNvSpPr>
            <a:spLocks noGrp="1" noChangeArrowheads="1"/>
          </p:cNvSpPr>
          <p:nvPr>
            <p:ph type="sldNum" sz="quarter" idx="10"/>
          </p:nvPr>
        </p:nvSpPr>
        <p:spPr>
          <a:ln/>
        </p:spPr>
        <p:txBody>
          <a:bodyPr/>
          <a:lstStyle>
            <a:lvl1pPr>
              <a:defRPr/>
            </a:lvl1pPr>
          </a:lstStyle>
          <a:p>
            <a:pPr>
              <a:defRPr/>
            </a:pPr>
            <a:fld id="{5E2C2ED6-475E-49F0-86B1-5207C2BC7D30}"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3F0D31DB-00B8-4494-B19C-7AB7D234678B}"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EBB579AA-9314-4679-80A7-8F1ACD12AAB8}"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0CB333C-F77E-4A55-90BF-325D23D9D681}"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68313" y="1628775"/>
            <a:ext cx="4146550" cy="3406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767263" y="1628775"/>
            <a:ext cx="4148137" cy="3406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6"/>
          <p:cNvSpPr>
            <a:spLocks noGrp="1" noChangeArrowheads="1"/>
          </p:cNvSpPr>
          <p:nvPr>
            <p:ph type="sldNum" sz="quarter" idx="10"/>
          </p:nvPr>
        </p:nvSpPr>
        <p:spPr>
          <a:ln/>
        </p:spPr>
        <p:txBody>
          <a:bodyPr/>
          <a:lstStyle>
            <a:lvl1pPr>
              <a:defRPr/>
            </a:lvl1pPr>
          </a:lstStyle>
          <a:p>
            <a:pPr>
              <a:defRPr/>
            </a:pPr>
            <a:fld id="{93EB04F9-AC75-4620-82FA-A26F70F21B02}"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6"/>
          <p:cNvSpPr>
            <a:spLocks noGrp="1" noChangeArrowheads="1"/>
          </p:cNvSpPr>
          <p:nvPr>
            <p:ph type="sldNum" sz="quarter" idx="10"/>
          </p:nvPr>
        </p:nvSpPr>
        <p:spPr>
          <a:ln/>
        </p:spPr>
        <p:txBody>
          <a:bodyPr/>
          <a:lstStyle>
            <a:lvl1pPr>
              <a:defRPr/>
            </a:lvl1pPr>
          </a:lstStyle>
          <a:p>
            <a:pPr>
              <a:defRPr/>
            </a:pPr>
            <a:fld id="{885289F9-7046-480C-9DB1-BC0C1AFA6917}"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6"/>
          <p:cNvSpPr>
            <a:spLocks noGrp="1" noChangeArrowheads="1"/>
          </p:cNvSpPr>
          <p:nvPr>
            <p:ph type="sldNum" sz="quarter" idx="10"/>
          </p:nvPr>
        </p:nvSpPr>
        <p:spPr>
          <a:ln/>
        </p:spPr>
        <p:txBody>
          <a:bodyPr/>
          <a:lstStyle>
            <a:lvl1pPr>
              <a:defRPr/>
            </a:lvl1pPr>
          </a:lstStyle>
          <a:p>
            <a:pPr>
              <a:defRPr/>
            </a:pPr>
            <a:fld id="{867C2AAD-A8BF-4EEF-94F5-EB2E757EA3AD}"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4CF1A8-931E-403D-9327-3832EFF63327}"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7124653-076C-421E-A5ED-62E787323BF0}"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B8967E0-215F-47CB-BE9E-5B0B9F1D07A7}"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53134E-6393-4A50-AB87-A15CEC641709}" type="datetime1">
              <a:rPr lang="en-US" smtClean="0"/>
              <a:pPr/>
              <a:t>10/31/2013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14CF8A-7A45-4E75-8DD8-8FA0FB3BB57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5C58AC82-A0E5-492C-8CDF-7AA1EA959CEC}"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4025" y="836613"/>
            <a:ext cx="2111375" cy="4198937"/>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68313" y="836613"/>
            <a:ext cx="6183312" cy="4198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4A845941-431F-44D6-9A8F-BDF295557F76}"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836613"/>
            <a:ext cx="7426325" cy="68580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468313" y="1628775"/>
            <a:ext cx="4146550" cy="3406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767263" y="1628775"/>
            <a:ext cx="4148137" cy="3406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6"/>
          <p:cNvSpPr>
            <a:spLocks noGrp="1" noChangeArrowheads="1"/>
          </p:cNvSpPr>
          <p:nvPr>
            <p:ph type="sldNum" sz="quarter" idx="10"/>
          </p:nvPr>
        </p:nvSpPr>
        <p:spPr>
          <a:ln/>
        </p:spPr>
        <p:txBody>
          <a:bodyPr/>
          <a:lstStyle>
            <a:lvl1pPr>
              <a:defRPr/>
            </a:lvl1pPr>
          </a:lstStyle>
          <a:p>
            <a:pPr>
              <a:defRPr/>
            </a:pPr>
            <a:fld id="{6F3E1E8E-6932-4D44-B302-2C6128896EC4}"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836613"/>
            <a:ext cx="7426325" cy="68580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468313" y="1628775"/>
            <a:ext cx="4146550" cy="3406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quarter" idx="2"/>
          </p:nvPr>
        </p:nvSpPr>
        <p:spPr>
          <a:xfrm>
            <a:off x="4767263" y="1628775"/>
            <a:ext cx="4148137" cy="1627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Content Placeholder 4"/>
          <p:cNvSpPr>
            <a:spLocks noGrp="1"/>
          </p:cNvSpPr>
          <p:nvPr>
            <p:ph sz="quarter" idx="3"/>
          </p:nvPr>
        </p:nvSpPr>
        <p:spPr>
          <a:xfrm>
            <a:off x="4767263" y="3408363"/>
            <a:ext cx="4148137" cy="1627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Rectangle 6"/>
          <p:cNvSpPr>
            <a:spLocks noGrp="1" noChangeArrowheads="1"/>
          </p:cNvSpPr>
          <p:nvPr>
            <p:ph type="sldNum" sz="quarter" idx="10"/>
          </p:nvPr>
        </p:nvSpPr>
        <p:spPr>
          <a:ln/>
        </p:spPr>
        <p:txBody>
          <a:bodyPr/>
          <a:lstStyle>
            <a:lvl1pPr>
              <a:defRPr/>
            </a:lvl1pPr>
          </a:lstStyle>
          <a:p>
            <a:pPr>
              <a:defRPr/>
            </a:pPr>
            <a:fld id="{D0533512-138C-4133-8D98-CBA26C9CA6A3}"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68313" y="836613"/>
            <a:ext cx="8447087" cy="4198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3" name="Rectangle 6"/>
          <p:cNvSpPr>
            <a:spLocks noGrp="1" noChangeArrowheads="1"/>
          </p:cNvSpPr>
          <p:nvPr>
            <p:ph type="sldNum" sz="quarter" idx="10"/>
          </p:nvPr>
        </p:nvSpPr>
        <p:spPr>
          <a:ln/>
        </p:spPr>
        <p:txBody>
          <a:bodyPr/>
          <a:lstStyle>
            <a:lvl1pPr>
              <a:defRPr/>
            </a:lvl1pPr>
          </a:lstStyle>
          <a:p>
            <a:pPr>
              <a:defRPr/>
            </a:pPr>
            <a:fld id="{B392FAED-D107-4972-B08C-1EAA0A33D55F}"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836613"/>
            <a:ext cx="7426325" cy="6858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68313" y="1628775"/>
            <a:ext cx="4146550" cy="3406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quarter" idx="2"/>
          </p:nvPr>
        </p:nvSpPr>
        <p:spPr>
          <a:xfrm>
            <a:off x="4767263" y="1628775"/>
            <a:ext cx="4148137" cy="1627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Content Placeholder 4"/>
          <p:cNvSpPr>
            <a:spLocks noGrp="1"/>
          </p:cNvSpPr>
          <p:nvPr>
            <p:ph sz="quarter" idx="3"/>
          </p:nvPr>
        </p:nvSpPr>
        <p:spPr>
          <a:xfrm>
            <a:off x="4767263" y="3408363"/>
            <a:ext cx="4148137" cy="1627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Rectangle 6"/>
          <p:cNvSpPr>
            <a:spLocks noGrp="1" noChangeArrowheads="1"/>
          </p:cNvSpPr>
          <p:nvPr>
            <p:ph type="sldNum" sz="quarter" idx="10"/>
          </p:nvPr>
        </p:nvSpPr>
        <p:spPr>
          <a:ln/>
        </p:spPr>
        <p:txBody>
          <a:bodyPr/>
          <a:lstStyle>
            <a:lvl1pPr>
              <a:defRPr/>
            </a:lvl1pPr>
          </a:lstStyle>
          <a:p>
            <a:pPr>
              <a:defRPr/>
            </a:pPr>
            <a:fld id="{5E2C2ED6-475E-49F0-86B1-5207C2BC7D30}"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entury Gothic"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4F3D77-9948-479D-989C-C08B76E1DE04}"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0D6A31B-3710-405D-9C54-2E8E3C54DC90}"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ACDDA5-BDDD-45B9-A5DE-48F286E636F5}"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B2140E-169C-4B06-9D55-5B6968CDF9DA}" type="datetime1">
              <a:rPr lang="en-US" smtClean="0">
                <a:solidFill>
                  <a:prstClr val="black">
                    <a:tint val="75000"/>
                  </a:prstClr>
                </a:solidFill>
              </a:rPr>
              <a:pPr/>
              <a:t>10/31/2013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D952D4-EB05-4413-AF0A-6672D813EA67}" type="datetime1">
              <a:rPr lang="en-US" smtClean="0"/>
              <a:pPr/>
              <a:t>10/31/2013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14CF8A-7A45-4E75-8DD8-8FA0FB3BB57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53134E-6393-4A50-AB87-A15CEC641709}" type="datetime1">
              <a:rPr lang="en-US" smtClean="0">
                <a:solidFill>
                  <a:prstClr val="black">
                    <a:tint val="75000"/>
                  </a:prstClr>
                </a:solidFill>
              </a:rPr>
              <a:pPr/>
              <a:t>10/31/2013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D952D4-EB05-4413-AF0A-6672D813EA67}" type="datetime1">
              <a:rPr lang="en-US" smtClean="0">
                <a:solidFill>
                  <a:prstClr val="black">
                    <a:tint val="75000"/>
                  </a:prstClr>
                </a:solidFill>
              </a:rPr>
              <a:pPr/>
              <a:t>10/31/2013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70DFE1-B9FA-4677-BCA1-FB2CDCF64D32}" type="datetime1">
              <a:rPr lang="en-US" smtClean="0">
                <a:solidFill>
                  <a:prstClr val="black">
                    <a:tint val="75000"/>
                  </a:prstClr>
                </a:solidFill>
              </a:rPr>
              <a:pPr/>
              <a:t>10/31/2013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544CA6-D7EC-4FA0-B02D-EFD6AD13C589}" type="datetime1">
              <a:rPr lang="en-US" smtClean="0">
                <a:solidFill>
                  <a:prstClr val="black">
                    <a:tint val="75000"/>
                  </a:prstClr>
                </a:solidFill>
              </a:rPr>
              <a:pPr/>
              <a:t>10/31/2013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612901-451F-4305-8581-C0BA18A11C2C}" type="datetime1">
              <a:rPr lang="en-US" smtClean="0">
                <a:solidFill>
                  <a:prstClr val="black">
                    <a:tint val="75000"/>
                  </a:prstClr>
                </a:solidFill>
              </a:rPr>
              <a:pPr/>
              <a:t>10/31/2013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38B5FB-ABBB-4A2C-BB40-BD9A721958A8}"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A4E44-3AFF-4E9C-9A0E-1E9234366449}"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AA7B5519-9FD4-48CF-A78B-14A8646C2063}"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49223311-C47F-4878-8903-2F0E33C54E5F}"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4AABEF7-A415-46AE-B15B-B3218E66C1D9}"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70DFE1-B9FA-4677-BCA1-FB2CDCF64D32}" type="datetime1">
              <a:rPr lang="en-US" smtClean="0"/>
              <a:pPr/>
              <a:t>10/31/2013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14CF8A-7A45-4E75-8DD8-8FA0FB3BB57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68313" y="4221163"/>
            <a:ext cx="4146550" cy="2087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767263" y="4221163"/>
            <a:ext cx="4148137" cy="2087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6"/>
          <p:cNvSpPr>
            <a:spLocks noGrp="1" noChangeArrowheads="1"/>
          </p:cNvSpPr>
          <p:nvPr>
            <p:ph type="sldNum" sz="quarter" idx="10"/>
          </p:nvPr>
        </p:nvSpPr>
        <p:spPr>
          <a:ln/>
        </p:spPr>
        <p:txBody>
          <a:bodyPr/>
          <a:lstStyle>
            <a:lvl1pPr>
              <a:defRPr/>
            </a:lvl1pPr>
          </a:lstStyle>
          <a:p>
            <a:pPr>
              <a:defRPr/>
            </a:pPr>
            <a:fld id="{39825ED0-57FF-4BE2-9402-EA034314B1D3}"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6"/>
          <p:cNvSpPr>
            <a:spLocks noGrp="1" noChangeArrowheads="1"/>
          </p:cNvSpPr>
          <p:nvPr>
            <p:ph type="sldNum" sz="quarter" idx="10"/>
          </p:nvPr>
        </p:nvSpPr>
        <p:spPr>
          <a:ln/>
        </p:spPr>
        <p:txBody>
          <a:bodyPr/>
          <a:lstStyle>
            <a:lvl1pPr>
              <a:defRPr/>
            </a:lvl1pPr>
          </a:lstStyle>
          <a:p>
            <a:pPr>
              <a:defRPr/>
            </a:pPr>
            <a:fld id="{37C4E4A8-3264-4DC6-9DFC-6BEAE7D3B515}"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6"/>
          <p:cNvSpPr>
            <a:spLocks noGrp="1" noChangeArrowheads="1"/>
          </p:cNvSpPr>
          <p:nvPr>
            <p:ph type="sldNum" sz="quarter" idx="10"/>
          </p:nvPr>
        </p:nvSpPr>
        <p:spPr>
          <a:ln/>
        </p:spPr>
        <p:txBody>
          <a:bodyPr/>
          <a:lstStyle>
            <a:lvl1pPr>
              <a:defRPr/>
            </a:lvl1pPr>
          </a:lstStyle>
          <a:p>
            <a:pPr>
              <a:defRPr/>
            </a:pPr>
            <a:fld id="{2A8CDFA2-A85F-46F8-AF64-AD6B4DB7594C}"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68ED62B-9FDA-4563-A928-834D0A909069}"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04125A8-30DC-4C31-9344-7F66A877B827}"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2498F54-4C84-4249-A88F-1F1C87A52BCE}"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778146EA-FE06-4DB4-88D1-C334CD83D179}"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4025" y="3429000"/>
            <a:ext cx="2111375" cy="28797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68313" y="3429000"/>
            <a:ext cx="6183312" cy="2879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095AF82D-99E2-4CE2-AC43-1A3BA82647C6}"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3429000"/>
            <a:ext cx="7426325" cy="68580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468313" y="4221163"/>
            <a:ext cx="4146550" cy="2087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quarter" idx="2"/>
          </p:nvPr>
        </p:nvSpPr>
        <p:spPr>
          <a:xfrm>
            <a:off x="4767263" y="4221163"/>
            <a:ext cx="4148137" cy="966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Content Placeholder 4"/>
          <p:cNvSpPr>
            <a:spLocks noGrp="1"/>
          </p:cNvSpPr>
          <p:nvPr>
            <p:ph sz="quarter" idx="3"/>
          </p:nvPr>
        </p:nvSpPr>
        <p:spPr>
          <a:xfrm>
            <a:off x="4767263" y="5340350"/>
            <a:ext cx="4148137" cy="968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Rectangle 6"/>
          <p:cNvSpPr>
            <a:spLocks noGrp="1" noChangeArrowheads="1"/>
          </p:cNvSpPr>
          <p:nvPr>
            <p:ph type="sldNum" sz="quarter" idx="10"/>
          </p:nvPr>
        </p:nvSpPr>
        <p:spPr>
          <a:ln/>
        </p:spPr>
        <p:txBody>
          <a:bodyPr/>
          <a:lstStyle>
            <a:lvl1pPr>
              <a:defRPr/>
            </a:lvl1pPr>
          </a:lstStyle>
          <a:p>
            <a:pPr>
              <a:defRPr/>
            </a:pPr>
            <a:fld id="{5F7B3D06-B5E1-4B9B-84C2-F294B336F43F}"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3429000"/>
            <a:ext cx="7426325" cy="68580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468313" y="4221163"/>
            <a:ext cx="4146550" cy="2087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767263" y="4221163"/>
            <a:ext cx="4148137" cy="2087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6"/>
          <p:cNvSpPr>
            <a:spLocks noGrp="1" noChangeArrowheads="1"/>
          </p:cNvSpPr>
          <p:nvPr>
            <p:ph type="sldNum" sz="quarter" idx="10"/>
          </p:nvPr>
        </p:nvSpPr>
        <p:spPr>
          <a:ln/>
        </p:spPr>
        <p:txBody>
          <a:bodyPr/>
          <a:lstStyle>
            <a:lvl1pPr>
              <a:defRPr/>
            </a:lvl1pPr>
          </a:lstStyle>
          <a:p>
            <a:pPr>
              <a:defRPr/>
            </a:pPr>
            <a:fld id="{D631AE86-A6FF-4ACF-9F1D-C8F414204FD0}"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544CA6-D7EC-4FA0-B02D-EFD6AD13C589}" type="datetime1">
              <a:rPr lang="en-US" smtClean="0"/>
              <a:pPr/>
              <a:t>10/31/2013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14CF8A-7A45-4E75-8DD8-8FA0FB3BB57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68313" y="3429000"/>
            <a:ext cx="8447087" cy="2879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3" name="Rectangle 6"/>
          <p:cNvSpPr>
            <a:spLocks noGrp="1" noChangeArrowheads="1"/>
          </p:cNvSpPr>
          <p:nvPr>
            <p:ph type="sldNum" sz="quarter" idx="10"/>
          </p:nvPr>
        </p:nvSpPr>
        <p:spPr>
          <a:ln/>
        </p:spPr>
        <p:txBody>
          <a:bodyPr/>
          <a:lstStyle>
            <a:lvl1pPr>
              <a:defRPr/>
            </a:lvl1pPr>
          </a:lstStyle>
          <a:p>
            <a:pPr>
              <a:defRPr/>
            </a:pPr>
            <a:fld id="{16AFE8F2-8FE4-412C-A84A-DF9C9FEB8BBD}"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AA7B5519-9FD4-48CF-A78B-14A8646C2063}"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49223311-C47F-4878-8903-2F0E33C54E5F}"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4AABEF7-A415-46AE-B15B-B3218E66C1D9}"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68313" y="4221163"/>
            <a:ext cx="4146550" cy="2087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767263" y="4221163"/>
            <a:ext cx="4148137" cy="2087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6"/>
          <p:cNvSpPr>
            <a:spLocks noGrp="1" noChangeArrowheads="1"/>
          </p:cNvSpPr>
          <p:nvPr>
            <p:ph type="sldNum" sz="quarter" idx="10"/>
          </p:nvPr>
        </p:nvSpPr>
        <p:spPr>
          <a:ln/>
        </p:spPr>
        <p:txBody>
          <a:bodyPr/>
          <a:lstStyle>
            <a:lvl1pPr>
              <a:defRPr/>
            </a:lvl1pPr>
          </a:lstStyle>
          <a:p>
            <a:pPr>
              <a:defRPr/>
            </a:pPr>
            <a:fld id="{39825ED0-57FF-4BE2-9402-EA034314B1D3}"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6"/>
          <p:cNvSpPr>
            <a:spLocks noGrp="1" noChangeArrowheads="1"/>
          </p:cNvSpPr>
          <p:nvPr>
            <p:ph type="sldNum" sz="quarter" idx="10"/>
          </p:nvPr>
        </p:nvSpPr>
        <p:spPr>
          <a:ln/>
        </p:spPr>
        <p:txBody>
          <a:bodyPr/>
          <a:lstStyle>
            <a:lvl1pPr>
              <a:defRPr/>
            </a:lvl1pPr>
          </a:lstStyle>
          <a:p>
            <a:pPr>
              <a:defRPr/>
            </a:pPr>
            <a:fld id="{37C4E4A8-3264-4DC6-9DFC-6BEAE7D3B515}"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6"/>
          <p:cNvSpPr>
            <a:spLocks noGrp="1" noChangeArrowheads="1"/>
          </p:cNvSpPr>
          <p:nvPr>
            <p:ph type="sldNum" sz="quarter" idx="10"/>
          </p:nvPr>
        </p:nvSpPr>
        <p:spPr>
          <a:ln/>
        </p:spPr>
        <p:txBody>
          <a:bodyPr/>
          <a:lstStyle>
            <a:lvl1pPr>
              <a:defRPr/>
            </a:lvl1pPr>
          </a:lstStyle>
          <a:p>
            <a:pPr>
              <a:defRPr/>
            </a:pPr>
            <a:fld id="{2A8CDFA2-A85F-46F8-AF64-AD6B4DB7594C}"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68ED62B-9FDA-4563-A928-834D0A909069}"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04125A8-30DC-4C31-9344-7F66A877B827}"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2498F54-4C84-4249-A88F-1F1C87A52BCE}"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612901-451F-4305-8581-C0BA18A11C2C}" type="datetime1">
              <a:rPr lang="en-US" smtClean="0"/>
              <a:pPr/>
              <a:t>10/31/2013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14CF8A-7A45-4E75-8DD8-8FA0FB3BB57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778146EA-FE06-4DB4-88D1-C334CD83D179}"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4025" y="3429000"/>
            <a:ext cx="2111375" cy="28797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68313" y="3429000"/>
            <a:ext cx="6183312" cy="2879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095AF82D-99E2-4CE2-AC43-1A3BA82647C6}"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3429000"/>
            <a:ext cx="7426325" cy="68580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468313" y="4221163"/>
            <a:ext cx="4146550" cy="2087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quarter" idx="2"/>
          </p:nvPr>
        </p:nvSpPr>
        <p:spPr>
          <a:xfrm>
            <a:off x="4767263" y="4221163"/>
            <a:ext cx="4148137" cy="966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Content Placeholder 4"/>
          <p:cNvSpPr>
            <a:spLocks noGrp="1"/>
          </p:cNvSpPr>
          <p:nvPr>
            <p:ph sz="quarter" idx="3"/>
          </p:nvPr>
        </p:nvSpPr>
        <p:spPr>
          <a:xfrm>
            <a:off x="4767263" y="5340350"/>
            <a:ext cx="4148137" cy="968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Rectangle 6"/>
          <p:cNvSpPr>
            <a:spLocks noGrp="1" noChangeArrowheads="1"/>
          </p:cNvSpPr>
          <p:nvPr>
            <p:ph type="sldNum" sz="quarter" idx="10"/>
          </p:nvPr>
        </p:nvSpPr>
        <p:spPr>
          <a:ln/>
        </p:spPr>
        <p:txBody>
          <a:bodyPr/>
          <a:lstStyle>
            <a:lvl1pPr>
              <a:defRPr/>
            </a:lvl1pPr>
          </a:lstStyle>
          <a:p>
            <a:pPr>
              <a:defRPr/>
            </a:pPr>
            <a:fld id="{5F7B3D06-B5E1-4B9B-84C2-F294B336F43F}"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3429000"/>
            <a:ext cx="7426325" cy="68580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468313" y="4221163"/>
            <a:ext cx="4146550" cy="2087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767263" y="4221163"/>
            <a:ext cx="4148137" cy="2087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6"/>
          <p:cNvSpPr>
            <a:spLocks noGrp="1" noChangeArrowheads="1"/>
          </p:cNvSpPr>
          <p:nvPr>
            <p:ph type="sldNum" sz="quarter" idx="10"/>
          </p:nvPr>
        </p:nvSpPr>
        <p:spPr>
          <a:ln/>
        </p:spPr>
        <p:txBody>
          <a:bodyPr/>
          <a:lstStyle>
            <a:lvl1pPr>
              <a:defRPr/>
            </a:lvl1pPr>
          </a:lstStyle>
          <a:p>
            <a:pPr>
              <a:defRPr/>
            </a:pPr>
            <a:fld id="{D631AE86-A6FF-4ACF-9F1D-C8F414204FD0}"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68313" y="3429000"/>
            <a:ext cx="8447087" cy="2879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3" name="Rectangle 6"/>
          <p:cNvSpPr>
            <a:spLocks noGrp="1" noChangeArrowheads="1"/>
          </p:cNvSpPr>
          <p:nvPr>
            <p:ph type="sldNum" sz="quarter" idx="10"/>
          </p:nvPr>
        </p:nvSpPr>
        <p:spPr>
          <a:ln/>
        </p:spPr>
        <p:txBody>
          <a:bodyPr/>
          <a:lstStyle>
            <a:lvl1pPr>
              <a:defRPr/>
            </a:lvl1pPr>
          </a:lstStyle>
          <a:p>
            <a:pPr>
              <a:defRPr/>
            </a:pPr>
            <a:fld id="{16AFE8F2-8FE4-412C-A84A-DF9C9FEB8BBD}"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AED7A7F5-5B0F-426C-9A24-5494B3B5B733}"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73E45A6D-DA9B-4E2D-8875-879B2F4B790A}"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0258D59-7F0B-4282-9292-32A4BCFFFD3E}"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68313" y="1628775"/>
            <a:ext cx="4146550" cy="3406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767263" y="1628775"/>
            <a:ext cx="4148137" cy="3406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6"/>
          <p:cNvSpPr>
            <a:spLocks noGrp="1" noChangeArrowheads="1"/>
          </p:cNvSpPr>
          <p:nvPr>
            <p:ph type="sldNum" sz="quarter" idx="10"/>
          </p:nvPr>
        </p:nvSpPr>
        <p:spPr>
          <a:ln/>
        </p:spPr>
        <p:txBody>
          <a:bodyPr/>
          <a:lstStyle>
            <a:lvl1pPr>
              <a:defRPr/>
            </a:lvl1pPr>
          </a:lstStyle>
          <a:p>
            <a:pPr>
              <a:defRPr/>
            </a:pPr>
            <a:fld id="{FE368F51-63C7-44A3-8B3C-95A089DFB5A7}"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6"/>
          <p:cNvSpPr>
            <a:spLocks noGrp="1" noChangeArrowheads="1"/>
          </p:cNvSpPr>
          <p:nvPr>
            <p:ph type="sldNum" sz="quarter" idx="10"/>
          </p:nvPr>
        </p:nvSpPr>
        <p:spPr>
          <a:ln/>
        </p:spPr>
        <p:txBody>
          <a:bodyPr/>
          <a:lstStyle>
            <a:lvl1pPr>
              <a:defRPr/>
            </a:lvl1pPr>
          </a:lstStyle>
          <a:p>
            <a:pPr>
              <a:defRPr/>
            </a:pPr>
            <a:fld id="{20E99E2B-0145-40B7-A4EF-0FC6A7AEE2B7}"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image" Target="../media/image1.png"/><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10.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image" Target="../media/image2.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image" Target="../media/image1.png"/><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theme" Target="../theme/theme11.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image" Target="../media/image1.png"/><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2.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image" Target="../media/image1.png"/><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theme" Target="../theme/theme13.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image" Target="../media/image1.png"/><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theme" Target="../theme/theme14.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3.xml"/><Relationship Id="rId13" Type="http://schemas.openxmlformats.org/officeDocument/2006/relationships/image" Target="../media/image1.png"/><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theme" Target="../theme/theme15.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image" Target="../media/image1.png"/><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theme" Target="../theme/theme16.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image" Target="../media/image1.png"/><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theme" Target="../theme/theme17.xml"/><Relationship Id="rId2" Type="http://schemas.openxmlformats.org/officeDocument/2006/relationships/slideLayout" Target="../slideLayouts/slideLayout199.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image" Target="../media/image1.png"/><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theme" Target="../theme/theme18.xml"/><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5" Type="http://schemas.openxmlformats.org/officeDocument/2006/relationships/slideLayout" Target="../slideLayouts/slideLayout213.xml"/><Relationship Id="rId10" Type="http://schemas.openxmlformats.org/officeDocument/2006/relationships/slideLayout" Target="../slideLayouts/slideLayout218.xml"/><Relationship Id="rId4" Type="http://schemas.openxmlformats.org/officeDocument/2006/relationships/slideLayout" Target="../slideLayouts/slideLayout212.xml"/><Relationship Id="rId9" Type="http://schemas.openxmlformats.org/officeDocument/2006/relationships/slideLayout" Target="../slideLayouts/slideLayout21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7.xml"/><Relationship Id="rId13" Type="http://schemas.openxmlformats.org/officeDocument/2006/relationships/image" Target="../media/image1.png"/><Relationship Id="rId3" Type="http://schemas.openxmlformats.org/officeDocument/2006/relationships/slideLayout" Target="../slideLayouts/slideLayout222.xml"/><Relationship Id="rId7" Type="http://schemas.openxmlformats.org/officeDocument/2006/relationships/slideLayout" Target="../slideLayouts/slideLayout226.xml"/><Relationship Id="rId12" Type="http://schemas.openxmlformats.org/officeDocument/2006/relationships/theme" Target="../theme/theme19.xml"/><Relationship Id="rId2" Type="http://schemas.openxmlformats.org/officeDocument/2006/relationships/slideLayout" Target="../slideLayouts/slideLayout221.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5" Type="http://schemas.openxmlformats.org/officeDocument/2006/relationships/slideLayout" Target="../slideLayouts/slideLayout224.xml"/><Relationship Id="rId10" Type="http://schemas.openxmlformats.org/officeDocument/2006/relationships/slideLayout" Target="../slideLayouts/slideLayout229.xml"/><Relationship Id="rId4" Type="http://schemas.openxmlformats.org/officeDocument/2006/relationships/slideLayout" Target="../slideLayouts/slideLayout223.xml"/><Relationship Id="rId9" Type="http://schemas.openxmlformats.org/officeDocument/2006/relationships/slideLayout" Target="../slideLayouts/slideLayout22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8.xml"/><Relationship Id="rId13" Type="http://schemas.openxmlformats.org/officeDocument/2006/relationships/image" Target="../media/image1.png"/><Relationship Id="rId3" Type="http://schemas.openxmlformats.org/officeDocument/2006/relationships/slideLayout" Target="../slideLayouts/slideLayout233.xml"/><Relationship Id="rId7" Type="http://schemas.openxmlformats.org/officeDocument/2006/relationships/slideLayout" Target="../slideLayouts/slideLayout237.xml"/><Relationship Id="rId12" Type="http://schemas.openxmlformats.org/officeDocument/2006/relationships/theme" Target="../theme/theme20.xml"/><Relationship Id="rId2" Type="http://schemas.openxmlformats.org/officeDocument/2006/relationships/slideLayout" Target="../slideLayouts/slideLayout232.xml"/><Relationship Id="rId1" Type="http://schemas.openxmlformats.org/officeDocument/2006/relationships/slideLayout" Target="../slideLayouts/slideLayout231.xml"/><Relationship Id="rId6" Type="http://schemas.openxmlformats.org/officeDocument/2006/relationships/slideLayout" Target="../slideLayouts/slideLayout236.xml"/><Relationship Id="rId11" Type="http://schemas.openxmlformats.org/officeDocument/2006/relationships/slideLayout" Target="../slideLayouts/slideLayout241.xml"/><Relationship Id="rId5" Type="http://schemas.openxmlformats.org/officeDocument/2006/relationships/slideLayout" Target="../slideLayouts/slideLayout235.xml"/><Relationship Id="rId10" Type="http://schemas.openxmlformats.org/officeDocument/2006/relationships/slideLayout" Target="../slideLayouts/slideLayout240.xml"/><Relationship Id="rId4" Type="http://schemas.openxmlformats.org/officeDocument/2006/relationships/slideLayout" Target="../slideLayouts/slideLayout234.xml"/><Relationship Id="rId9" Type="http://schemas.openxmlformats.org/officeDocument/2006/relationships/slideLayout" Target="../slideLayouts/slideLayout239.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9.xml"/><Relationship Id="rId13" Type="http://schemas.openxmlformats.org/officeDocument/2006/relationships/image" Target="../media/image1.png"/><Relationship Id="rId3" Type="http://schemas.openxmlformats.org/officeDocument/2006/relationships/slideLayout" Target="../slideLayouts/slideLayout244.xml"/><Relationship Id="rId7" Type="http://schemas.openxmlformats.org/officeDocument/2006/relationships/slideLayout" Target="../slideLayouts/slideLayout248.xml"/><Relationship Id="rId12" Type="http://schemas.openxmlformats.org/officeDocument/2006/relationships/theme" Target="../theme/theme21.xml"/><Relationship Id="rId2" Type="http://schemas.openxmlformats.org/officeDocument/2006/relationships/slideLayout" Target="../slideLayouts/slideLayout243.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5" Type="http://schemas.openxmlformats.org/officeDocument/2006/relationships/slideLayout" Target="../slideLayouts/slideLayout246.xml"/><Relationship Id="rId10" Type="http://schemas.openxmlformats.org/officeDocument/2006/relationships/slideLayout" Target="../slideLayouts/slideLayout251.xml"/><Relationship Id="rId4" Type="http://schemas.openxmlformats.org/officeDocument/2006/relationships/slideLayout" Target="../slideLayouts/slideLayout245.xml"/><Relationship Id="rId9" Type="http://schemas.openxmlformats.org/officeDocument/2006/relationships/slideLayout" Target="../slideLayouts/slideLayout250.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image" Target="../media/image1.png"/><Relationship Id="rId3" Type="http://schemas.openxmlformats.org/officeDocument/2006/relationships/slideLayout" Target="../slideLayouts/slideLayout255.xml"/><Relationship Id="rId7" Type="http://schemas.openxmlformats.org/officeDocument/2006/relationships/slideLayout" Target="../slideLayouts/slideLayout259.xml"/><Relationship Id="rId12" Type="http://schemas.openxmlformats.org/officeDocument/2006/relationships/theme" Target="../theme/theme22.xml"/><Relationship Id="rId2" Type="http://schemas.openxmlformats.org/officeDocument/2006/relationships/slideLayout" Target="../slideLayouts/slideLayout254.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5" Type="http://schemas.openxmlformats.org/officeDocument/2006/relationships/slideLayout" Target="../slideLayouts/slideLayout257.xml"/><Relationship Id="rId10" Type="http://schemas.openxmlformats.org/officeDocument/2006/relationships/slideLayout" Target="../slideLayouts/slideLayout262.xml"/><Relationship Id="rId4" Type="http://schemas.openxmlformats.org/officeDocument/2006/relationships/slideLayout" Target="../slideLayouts/slideLayout256.xml"/><Relationship Id="rId9" Type="http://schemas.openxmlformats.org/officeDocument/2006/relationships/slideLayout" Target="../slideLayouts/slideLayout26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theme" Target="../theme/theme4.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5.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theme" Target="../theme/theme6.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theme" Target="../theme/theme7.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6" Type="http://schemas.openxmlformats.org/officeDocument/2006/relationships/theme" Target="../theme/theme8.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image" Target="../media/image1.png"/><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9.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r="8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045467-2648-46D7-98BD-089560E64DEA}" type="datetime1">
              <a:rPr lang="en-US" smtClean="0"/>
              <a:pPr/>
              <a:t>10/31/2013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14CF8A-7A45-4E75-8DD8-8FA0FB3BB57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r="8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045467-2648-46D7-98BD-089560E64DEA}"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MarcstaLogoOnly Transparent Low Res.JPG"/>
          <p:cNvPicPr>
            <a:picLocks noChangeAspect="1"/>
          </p:cNvPicPr>
          <p:nvPr userDrawn="1"/>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7554" y="168677"/>
            <a:ext cx="513615" cy="452760"/>
          </a:xfrm>
          <a:prstGeom prst="rect">
            <a:avLst/>
          </a:prstGeom>
        </p:spPr>
      </p:pic>
    </p:spTree>
    <p:extLst>
      <p:ext uri="{BB962C8B-B14F-4D97-AF65-F5344CB8AC3E}">
        <p14:creationId xmlns:p14="http://schemas.microsoft.com/office/powerpoint/2010/main" val="2391189554"/>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r="8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045467-2648-46D7-98BD-089560E64DEA}"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4510211"/>
      </p:ext>
    </p:extLst>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r="8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045467-2648-46D7-98BD-089560E64DEA}"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7795399"/>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r="8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045467-2648-46D7-98BD-089560E64DEA}"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7795399"/>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r="8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045467-2648-46D7-98BD-089560E64DEA}"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0548499"/>
      </p:ext>
    </p:extLst>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r="8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045467-2648-46D7-98BD-089560E64DEA}"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7285131"/>
      </p:ext>
    </p:extLst>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r="8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045467-2648-46D7-98BD-089560E64DEA}"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6553465"/>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r="8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045467-2648-46D7-98BD-089560E64DEA}"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0084329"/>
      </p:ext>
    </p:extLst>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r="8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045467-2648-46D7-98BD-089560E64DEA}"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9756732"/>
      </p:ext>
    </p:extLst>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r="8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045467-2648-46D7-98BD-089560E64DEA}"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462067"/>
      </p:ext>
    </p:extLst>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594947" name="Text Box 3"/>
          <p:cNvSpPr txBox="1">
            <a:spLocks noChangeArrowheads="1"/>
          </p:cNvSpPr>
          <p:nvPr/>
        </p:nvSpPr>
        <p:spPr bwMode="auto">
          <a:xfrm>
            <a:off x="50800" y="12700"/>
            <a:ext cx="1828800" cy="152400"/>
          </a:xfrm>
          <a:prstGeom prst="rect">
            <a:avLst/>
          </a:prstGeom>
          <a:noFill/>
          <a:ln w="9525">
            <a:noFill/>
            <a:miter lim="800000"/>
            <a:headEnd/>
            <a:tailEnd/>
          </a:ln>
          <a:effectLst/>
        </p:spPr>
        <p:txBody>
          <a:bodyPr lIns="0" tIns="0" rIns="0" bIns="0">
            <a:spAutoFit/>
          </a:bodyPr>
          <a:lstStyle/>
          <a:p>
            <a:pPr eaLnBrk="0" fontAlgn="base" hangingPunct="0">
              <a:spcBef>
                <a:spcPct val="50000"/>
              </a:spcBef>
              <a:spcAft>
                <a:spcPct val="0"/>
              </a:spcAft>
              <a:defRPr/>
            </a:pPr>
            <a:r>
              <a:rPr lang="en-GB" sz="1000" dirty="0">
                <a:solidFill>
                  <a:srgbClr val="969696"/>
                </a:solidFill>
                <a:latin typeface="Arial" charset="0"/>
              </a:rPr>
              <a:t>Slide </a:t>
            </a:r>
            <a:fld id="{13B77312-390E-4E25-BC35-18D211DB9A54}" type="slidenum">
              <a:rPr lang="en-GB" sz="1000">
                <a:solidFill>
                  <a:srgbClr val="969696"/>
                </a:solidFill>
                <a:latin typeface="Arial" charset="0"/>
              </a:rPr>
              <a:pPr eaLnBrk="0" fontAlgn="base" hangingPunct="0">
                <a:spcBef>
                  <a:spcPct val="50000"/>
                </a:spcBef>
                <a:spcAft>
                  <a:spcPct val="0"/>
                </a:spcAft>
                <a:defRPr/>
              </a:pPr>
              <a:t>‹#›</a:t>
            </a:fld>
            <a:endParaRPr lang="en-GB" sz="1000" dirty="0">
              <a:solidFill>
                <a:srgbClr val="969696"/>
              </a:solidFill>
              <a:latin typeface="Arial" charset="0"/>
            </a:endParaRPr>
          </a:p>
        </p:txBody>
      </p:sp>
      <p:sp>
        <p:nvSpPr>
          <p:cNvPr id="3075" name="Rectangle 4"/>
          <p:cNvSpPr>
            <a:spLocks noGrp="1" noChangeArrowheads="1"/>
          </p:cNvSpPr>
          <p:nvPr>
            <p:ph type="title"/>
          </p:nvPr>
        </p:nvSpPr>
        <p:spPr bwMode="auto">
          <a:xfrm>
            <a:off x="468313" y="3429000"/>
            <a:ext cx="7426325" cy="685800"/>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smtClean="0"/>
              <a:t>Click to edit Master title style</a:t>
            </a:r>
          </a:p>
        </p:txBody>
      </p:sp>
      <p:sp>
        <p:nvSpPr>
          <p:cNvPr id="594949" name="Rectangle 5"/>
          <p:cNvSpPr>
            <a:spLocks noGrp="1" noChangeArrowheads="1"/>
          </p:cNvSpPr>
          <p:nvPr>
            <p:ph type="body" idx="1"/>
          </p:nvPr>
        </p:nvSpPr>
        <p:spPr bwMode="auto">
          <a:xfrm>
            <a:off x="468313" y="4221163"/>
            <a:ext cx="8447087" cy="20875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94950" name="Rectangle 6"/>
          <p:cNvSpPr>
            <a:spLocks noGrp="1" noChangeArrowheads="1"/>
          </p:cNvSpPr>
          <p:nvPr>
            <p:ph type="sldNum" sz="quarter" idx="4"/>
          </p:nvPr>
        </p:nvSpPr>
        <p:spPr bwMode="auto">
          <a:xfrm>
            <a:off x="68770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latin typeface="Times New Roman" pitchFamily="18" charset="0"/>
              </a:defRPr>
            </a:lvl1pPr>
          </a:lstStyle>
          <a:p>
            <a:pPr eaLnBrk="0" fontAlgn="base" hangingPunct="0">
              <a:spcAft>
                <a:spcPct val="0"/>
              </a:spcAft>
              <a:defRPr/>
            </a:pPr>
            <a:fld id="{869F2C7D-24E7-490E-9A01-422415B6AB71}" type="slidenum">
              <a:rPr lang="en-US">
                <a:solidFill>
                  <a:srgbClr val="FFFFFF"/>
                </a:solidFill>
              </a:rPr>
              <a:pPr eaLnBrk="0" fontAlgn="base" hangingPunct="0">
                <a:spcAft>
                  <a:spcPct val="0"/>
                </a:spcAft>
                <a:defRPr/>
              </a:pPr>
              <a:t>‹#›</a:t>
            </a:fld>
            <a:endParaRPr lang="en-US" dirty="0">
              <a:solidFill>
                <a:srgbClr val="FFFFFF"/>
              </a:solidFill>
            </a:endParaRPr>
          </a:p>
        </p:txBody>
      </p:sp>
    </p:spTree>
  </p:cSld>
  <p:clrMap bg1="dk2" tx1="lt1" bg2="dk1"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p:timing>
    <p:tnLst>
      <p:par>
        <p:cTn id="1" dur="indefinite" restart="never" nodeType="tmRoot"/>
      </p:par>
    </p:tnLst>
  </p:timing>
  <p:txStyles>
    <p:titleStyle>
      <a:lvl1pPr algn="l" rtl="0" eaLnBrk="0" fontAlgn="base" hangingPunct="0">
        <a:lnSpc>
          <a:spcPct val="85000"/>
        </a:lnSpc>
        <a:spcBef>
          <a:spcPct val="10000"/>
        </a:spcBef>
        <a:spcAft>
          <a:spcPct val="0"/>
        </a:spcAft>
        <a:defRPr sz="3200" b="1">
          <a:solidFill>
            <a:schemeClr val="tx1"/>
          </a:solidFill>
          <a:latin typeface="+mj-lt"/>
          <a:ea typeface="+mj-ea"/>
          <a:cs typeface="+mj-cs"/>
        </a:defRPr>
      </a:lvl1pPr>
      <a:lvl2pPr algn="l" rtl="0" eaLnBrk="0" fontAlgn="base" hangingPunct="0">
        <a:lnSpc>
          <a:spcPct val="85000"/>
        </a:lnSpc>
        <a:spcBef>
          <a:spcPct val="10000"/>
        </a:spcBef>
        <a:spcAft>
          <a:spcPct val="0"/>
        </a:spcAft>
        <a:defRPr sz="3200" b="1">
          <a:solidFill>
            <a:schemeClr val="tx1"/>
          </a:solidFill>
          <a:latin typeface="Century Gothic" pitchFamily="34" charset="0"/>
          <a:cs typeface="Arial" charset="0"/>
        </a:defRPr>
      </a:lvl2pPr>
      <a:lvl3pPr algn="l" rtl="0" eaLnBrk="0" fontAlgn="base" hangingPunct="0">
        <a:lnSpc>
          <a:spcPct val="85000"/>
        </a:lnSpc>
        <a:spcBef>
          <a:spcPct val="10000"/>
        </a:spcBef>
        <a:spcAft>
          <a:spcPct val="0"/>
        </a:spcAft>
        <a:defRPr sz="3200" b="1">
          <a:solidFill>
            <a:schemeClr val="tx1"/>
          </a:solidFill>
          <a:latin typeface="Century Gothic" pitchFamily="34" charset="0"/>
          <a:cs typeface="Arial" charset="0"/>
        </a:defRPr>
      </a:lvl3pPr>
      <a:lvl4pPr algn="l" rtl="0" eaLnBrk="0" fontAlgn="base" hangingPunct="0">
        <a:lnSpc>
          <a:spcPct val="85000"/>
        </a:lnSpc>
        <a:spcBef>
          <a:spcPct val="10000"/>
        </a:spcBef>
        <a:spcAft>
          <a:spcPct val="0"/>
        </a:spcAft>
        <a:defRPr sz="3200" b="1">
          <a:solidFill>
            <a:schemeClr val="tx1"/>
          </a:solidFill>
          <a:latin typeface="Century Gothic" pitchFamily="34" charset="0"/>
          <a:cs typeface="Arial" charset="0"/>
        </a:defRPr>
      </a:lvl4pPr>
      <a:lvl5pPr algn="l" rtl="0" eaLnBrk="0" fontAlgn="base" hangingPunct="0">
        <a:lnSpc>
          <a:spcPct val="85000"/>
        </a:lnSpc>
        <a:spcBef>
          <a:spcPct val="10000"/>
        </a:spcBef>
        <a:spcAft>
          <a:spcPct val="0"/>
        </a:spcAft>
        <a:defRPr sz="3200" b="1">
          <a:solidFill>
            <a:schemeClr val="tx1"/>
          </a:solidFill>
          <a:latin typeface="Century Gothic" pitchFamily="34" charset="0"/>
          <a:cs typeface="Arial" charset="0"/>
        </a:defRPr>
      </a:lvl5pPr>
      <a:lvl6pPr marL="457200" algn="l" rtl="0" fontAlgn="base">
        <a:lnSpc>
          <a:spcPct val="85000"/>
        </a:lnSpc>
        <a:spcBef>
          <a:spcPct val="10000"/>
        </a:spcBef>
        <a:spcAft>
          <a:spcPct val="0"/>
        </a:spcAft>
        <a:defRPr sz="3200" b="1">
          <a:solidFill>
            <a:schemeClr val="tx1"/>
          </a:solidFill>
          <a:latin typeface="Century Gothic" pitchFamily="34" charset="0"/>
          <a:cs typeface="Arial" charset="0"/>
        </a:defRPr>
      </a:lvl6pPr>
      <a:lvl7pPr marL="914400" algn="l" rtl="0" fontAlgn="base">
        <a:lnSpc>
          <a:spcPct val="85000"/>
        </a:lnSpc>
        <a:spcBef>
          <a:spcPct val="10000"/>
        </a:spcBef>
        <a:spcAft>
          <a:spcPct val="0"/>
        </a:spcAft>
        <a:defRPr sz="3200" b="1">
          <a:solidFill>
            <a:schemeClr val="tx1"/>
          </a:solidFill>
          <a:latin typeface="Century Gothic" pitchFamily="34" charset="0"/>
          <a:cs typeface="Arial" charset="0"/>
        </a:defRPr>
      </a:lvl7pPr>
      <a:lvl8pPr marL="1371600" algn="l" rtl="0" fontAlgn="base">
        <a:lnSpc>
          <a:spcPct val="85000"/>
        </a:lnSpc>
        <a:spcBef>
          <a:spcPct val="10000"/>
        </a:spcBef>
        <a:spcAft>
          <a:spcPct val="0"/>
        </a:spcAft>
        <a:defRPr sz="3200" b="1">
          <a:solidFill>
            <a:schemeClr val="tx1"/>
          </a:solidFill>
          <a:latin typeface="Century Gothic" pitchFamily="34" charset="0"/>
          <a:cs typeface="Arial" charset="0"/>
        </a:defRPr>
      </a:lvl8pPr>
      <a:lvl9pPr marL="1828800" algn="l" rtl="0" fontAlgn="base">
        <a:lnSpc>
          <a:spcPct val="85000"/>
        </a:lnSpc>
        <a:spcBef>
          <a:spcPct val="10000"/>
        </a:spcBef>
        <a:spcAft>
          <a:spcPct val="0"/>
        </a:spcAft>
        <a:defRPr sz="3200" b="1">
          <a:solidFill>
            <a:schemeClr val="tx1"/>
          </a:solidFill>
          <a:latin typeface="Century Gothic" pitchFamily="34" charset="0"/>
          <a:cs typeface="Arial" charset="0"/>
        </a:defRPr>
      </a:lvl9pPr>
    </p:titleStyle>
    <p:bodyStyle>
      <a:lvl1pPr marL="342900" indent="-342900" algn="l" rtl="0" eaLnBrk="0" fontAlgn="base" hangingPunct="0">
        <a:lnSpc>
          <a:spcPct val="85000"/>
        </a:lnSpc>
        <a:spcBef>
          <a:spcPct val="20000"/>
        </a:spcBef>
        <a:spcAft>
          <a:spcPct val="50000"/>
        </a:spcAft>
        <a:buClr>
          <a:schemeClr val="tx1"/>
        </a:buClr>
        <a:buFont typeface="Wingdings" pitchFamily="2" charset="2"/>
        <a:buChar char="§"/>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ct val="85000"/>
        </a:lnSpc>
        <a:spcBef>
          <a:spcPct val="0"/>
        </a:spcBef>
        <a:spcAft>
          <a:spcPct val="0"/>
        </a:spcAft>
        <a:buClr>
          <a:schemeClr val="tx1"/>
        </a:buClr>
        <a:buFont typeface="Wingdings" pitchFamily="2" charset="2"/>
        <a:buChar char="§"/>
        <a:defRPr sz="2000" b="1">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lnSpc>
          <a:spcPct val="85000"/>
        </a:lnSpc>
        <a:spcBef>
          <a:spcPct val="15000"/>
        </a:spcBef>
        <a:spcAft>
          <a:spcPct val="0"/>
        </a:spcAft>
        <a:buClr>
          <a:schemeClr val="tx1"/>
        </a:buClr>
        <a:buFont typeface="Wingdings" pitchFamily="2" charset="2"/>
        <a:buChar char="§"/>
        <a:defRPr sz="16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r="8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045467-2648-46D7-98BD-089560E64DEA}"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6359028"/>
      </p:ext>
    </p:extLst>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 id="2147484219" r:id="rId4"/>
    <p:sldLayoutId id="2147484220" r:id="rId5"/>
    <p:sldLayoutId id="2147484221" r:id="rId6"/>
    <p:sldLayoutId id="2147484222" r:id="rId7"/>
    <p:sldLayoutId id="2147484223" r:id="rId8"/>
    <p:sldLayoutId id="2147484224" r:id="rId9"/>
    <p:sldLayoutId id="2147484225" r:id="rId10"/>
    <p:sldLayoutId id="2147484226"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r="8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045467-2648-46D7-98BD-089560E64DEA}"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7767923"/>
      </p:ext>
    </p:extLst>
  </p:cSld>
  <p:clrMap bg1="lt1" tx1="dk1" bg2="lt2" tx2="dk2" accent1="accent1" accent2="accent2" accent3="accent3" accent4="accent4" accent5="accent5" accent6="accent6" hlink="hlink" folHlink="folHlink"/>
  <p:sldLayoutIdLst>
    <p:sldLayoutId id="2147484240" r:id="rId1"/>
    <p:sldLayoutId id="2147484241" r:id="rId2"/>
    <p:sldLayoutId id="2147484242" r:id="rId3"/>
    <p:sldLayoutId id="2147484243" r:id="rId4"/>
    <p:sldLayoutId id="2147484244" r:id="rId5"/>
    <p:sldLayoutId id="2147484245" r:id="rId6"/>
    <p:sldLayoutId id="2147484246" r:id="rId7"/>
    <p:sldLayoutId id="2147484247" r:id="rId8"/>
    <p:sldLayoutId id="2147484248" r:id="rId9"/>
    <p:sldLayoutId id="2147484249" r:id="rId10"/>
    <p:sldLayoutId id="2147484250"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r="8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045467-2648-46D7-98BD-089560E64DEA}"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7860113"/>
      </p:ext>
    </p:extLst>
  </p:cSld>
  <p:clrMap bg1="lt1" tx1="dk1" bg2="lt2" tx2="dk2" accent1="accent1" accent2="accent2" accent3="accent3" accent4="accent4" accent5="accent5" accent6="accent6" hlink="hlink" folHlink="folHlink"/>
  <p:sldLayoutIdLst>
    <p:sldLayoutId id="2147484252" r:id="rId1"/>
    <p:sldLayoutId id="2147484253" r:id="rId2"/>
    <p:sldLayoutId id="2147484254" r:id="rId3"/>
    <p:sldLayoutId id="2147484255" r:id="rId4"/>
    <p:sldLayoutId id="2147484256" r:id="rId5"/>
    <p:sldLayoutId id="2147484257" r:id="rId6"/>
    <p:sldLayoutId id="2147484258" r:id="rId7"/>
    <p:sldLayoutId id="2147484259" r:id="rId8"/>
    <p:sldLayoutId id="2147484260" r:id="rId9"/>
    <p:sldLayoutId id="2147484261" r:id="rId10"/>
    <p:sldLayoutId id="2147484262"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582659" name="Text Box 3"/>
          <p:cNvSpPr txBox="1">
            <a:spLocks noChangeArrowheads="1"/>
          </p:cNvSpPr>
          <p:nvPr/>
        </p:nvSpPr>
        <p:spPr bwMode="auto">
          <a:xfrm>
            <a:off x="50800" y="12700"/>
            <a:ext cx="1828800" cy="152400"/>
          </a:xfrm>
          <a:prstGeom prst="rect">
            <a:avLst/>
          </a:prstGeom>
          <a:noFill/>
          <a:ln w="9525">
            <a:noFill/>
            <a:miter lim="800000"/>
            <a:headEnd/>
            <a:tailEnd/>
          </a:ln>
          <a:effectLst/>
        </p:spPr>
        <p:txBody>
          <a:bodyPr lIns="0" tIns="0" rIns="0" bIns="0">
            <a:spAutoFit/>
          </a:bodyPr>
          <a:lstStyle/>
          <a:p>
            <a:pPr eaLnBrk="0" fontAlgn="base" hangingPunct="0">
              <a:spcBef>
                <a:spcPct val="50000"/>
              </a:spcBef>
              <a:spcAft>
                <a:spcPct val="0"/>
              </a:spcAft>
              <a:defRPr/>
            </a:pPr>
            <a:r>
              <a:rPr lang="en-GB" sz="1000" dirty="0">
                <a:solidFill>
                  <a:srgbClr val="969696"/>
                </a:solidFill>
                <a:latin typeface="Arial" charset="0"/>
              </a:rPr>
              <a:t>Slide </a:t>
            </a:r>
            <a:fld id="{9D88D503-7753-4B1C-A8E9-7E43A092ADA4}" type="slidenum">
              <a:rPr lang="en-GB" sz="1000">
                <a:solidFill>
                  <a:srgbClr val="969696"/>
                </a:solidFill>
                <a:latin typeface="Arial" charset="0"/>
              </a:rPr>
              <a:pPr eaLnBrk="0" fontAlgn="base" hangingPunct="0">
                <a:spcBef>
                  <a:spcPct val="50000"/>
                </a:spcBef>
                <a:spcAft>
                  <a:spcPct val="0"/>
                </a:spcAft>
                <a:defRPr/>
              </a:pPr>
              <a:t>‹#›</a:t>
            </a:fld>
            <a:endParaRPr lang="en-GB" sz="1000" dirty="0">
              <a:solidFill>
                <a:srgbClr val="969696"/>
              </a:solidFill>
              <a:latin typeface="Arial" charset="0"/>
            </a:endParaRPr>
          </a:p>
        </p:txBody>
      </p:sp>
      <p:sp>
        <p:nvSpPr>
          <p:cNvPr id="2051" name="Rectangle 4"/>
          <p:cNvSpPr>
            <a:spLocks noGrp="1" noChangeArrowheads="1"/>
          </p:cNvSpPr>
          <p:nvPr>
            <p:ph type="title"/>
          </p:nvPr>
        </p:nvSpPr>
        <p:spPr bwMode="auto">
          <a:xfrm>
            <a:off x="468313" y="836613"/>
            <a:ext cx="7426325" cy="685800"/>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smtClean="0"/>
              <a:t>Click to edit Master title style</a:t>
            </a:r>
          </a:p>
        </p:txBody>
      </p:sp>
      <p:sp>
        <p:nvSpPr>
          <p:cNvPr id="582661" name="Rectangle 5"/>
          <p:cNvSpPr>
            <a:spLocks noGrp="1" noChangeArrowheads="1"/>
          </p:cNvSpPr>
          <p:nvPr>
            <p:ph type="body" idx="1"/>
          </p:nvPr>
        </p:nvSpPr>
        <p:spPr bwMode="auto">
          <a:xfrm>
            <a:off x="468313" y="1628775"/>
            <a:ext cx="8447087" cy="3406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82662" name="Rectangle 6"/>
          <p:cNvSpPr>
            <a:spLocks noGrp="1" noChangeArrowheads="1"/>
          </p:cNvSpPr>
          <p:nvPr>
            <p:ph type="sldNum" sz="quarter" idx="4"/>
          </p:nvPr>
        </p:nvSpPr>
        <p:spPr bwMode="auto">
          <a:xfrm>
            <a:off x="68770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latin typeface="Times New Roman" pitchFamily="18" charset="0"/>
              </a:defRPr>
            </a:lvl1pPr>
          </a:lstStyle>
          <a:p>
            <a:pPr eaLnBrk="0" fontAlgn="base" hangingPunct="0">
              <a:spcAft>
                <a:spcPct val="0"/>
              </a:spcAft>
              <a:defRPr/>
            </a:pPr>
            <a:fld id="{5FA15728-94F5-4C17-8CBF-B7B95353A222}" type="slidenum">
              <a:rPr lang="en-US">
                <a:solidFill>
                  <a:srgbClr val="FFFFFF"/>
                </a:solidFill>
              </a:rPr>
              <a:pPr eaLnBrk="0" fontAlgn="base" hangingPunct="0">
                <a:spcAft>
                  <a:spcPct val="0"/>
                </a:spcAft>
                <a:defRPr/>
              </a:pPr>
              <a:t>‹#›</a:t>
            </a:fld>
            <a:endParaRPr lang="en-US" dirty="0">
              <a:solidFill>
                <a:srgbClr val="FFFFFF"/>
              </a:solidFill>
            </a:endParaRPr>
          </a:p>
        </p:txBody>
      </p:sp>
    </p:spTree>
  </p:cSld>
  <p:clrMap bg1="dk2" tx1="lt1" bg2="dk1"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Lst>
  <p:timing>
    <p:tnLst>
      <p:par>
        <p:cTn id="1" dur="indefinite" restart="never" nodeType="tmRoot"/>
      </p:par>
    </p:tnLst>
  </p:timing>
  <p:txStyles>
    <p:titleStyle>
      <a:lvl1pPr algn="l" rtl="0" eaLnBrk="0" fontAlgn="base" hangingPunct="0">
        <a:lnSpc>
          <a:spcPct val="85000"/>
        </a:lnSpc>
        <a:spcBef>
          <a:spcPct val="10000"/>
        </a:spcBef>
        <a:spcAft>
          <a:spcPct val="0"/>
        </a:spcAft>
        <a:defRPr sz="3200" b="1">
          <a:solidFill>
            <a:schemeClr val="tx1"/>
          </a:solidFill>
          <a:latin typeface="+mj-lt"/>
          <a:ea typeface="+mj-ea"/>
          <a:cs typeface="+mj-cs"/>
        </a:defRPr>
      </a:lvl1pPr>
      <a:lvl2pPr algn="l" rtl="0" eaLnBrk="0" fontAlgn="base" hangingPunct="0">
        <a:lnSpc>
          <a:spcPct val="85000"/>
        </a:lnSpc>
        <a:spcBef>
          <a:spcPct val="10000"/>
        </a:spcBef>
        <a:spcAft>
          <a:spcPct val="0"/>
        </a:spcAft>
        <a:defRPr sz="3200" b="1">
          <a:solidFill>
            <a:schemeClr val="tx1"/>
          </a:solidFill>
          <a:latin typeface="Century Gothic" pitchFamily="34" charset="0"/>
          <a:cs typeface="Arial" charset="0"/>
        </a:defRPr>
      </a:lvl2pPr>
      <a:lvl3pPr algn="l" rtl="0" eaLnBrk="0" fontAlgn="base" hangingPunct="0">
        <a:lnSpc>
          <a:spcPct val="85000"/>
        </a:lnSpc>
        <a:spcBef>
          <a:spcPct val="10000"/>
        </a:spcBef>
        <a:spcAft>
          <a:spcPct val="0"/>
        </a:spcAft>
        <a:defRPr sz="3200" b="1">
          <a:solidFill>
            <a:schemeClr val="tx1"/>
          </a:solidFill>
          <a:latin typeface="Century Gothic" pitchFamily="34" charset="0"/>
          <a:cs typeface="Arial" charset="0"/>
        </a:defRPr>
      </a:lvl3pPr>
      <a:lvl4pPr algn="l" rtl="0" eaLnBrk="0" fontAlgn="base" hangingPunct="0">
        <a:lnSpc>
          <a:spcPct val="85000"/>
        </a:lnSpc>
        <a:spcBef>
          <a:spcPct val="10000"/>
        </a:spcBef>
        <a:spcAft>
          <a:spcPct val="0"/>
        </a:spcAft>
        <a:defRPr sz="3200" b="1">
          <a:solidFill>
            <a:schemeClr val="tx1"/>
          </a:solidFill>
          <a:latin typeface="Century Gothic" pitchFamily="34" charset="0"/>
          <a:cs typeface="Arial" charset="0"/>
        </a:defRPr>
      </a:lvl4pPr>
      <a:lvl5pPr algn="l" rtl="0" eaLnBrk="0" fontAlgn="base" hangingPunct="0">
        <a:lnSpc>
          <a:spcPct val="85000"/>
        </a:lnSpc>
        <a:spcBef>
          <a:spcPct val="10000"/>
        </a:spcBef>
        <a:spcAft>
          <a:spcPct val="0"/>
        </a:spcAft>
        <a:defRPr sz="3200" b="1">
          <a:solidFill>
            <a:schemeClr val="tx1"/>
          </a:solidFill>
          <a:latin typeface="Century Gothic" pitchFamily="34" charset="0"/>
          <a:cs typeface="Arial" charset="0"/>
        </a:defRPr>
      </a:lvl5pPr>
      <a:lvl6pPr marL="457200" algn="l" rtl="0" fontAlgn="base">
        <a:lnSpc>
          <a:spcPct val="85000"/>
        </a:lnSpc>
        <a:spcBef>
          <a:spcPct val="10000"/>
        </a:spcBef>
        <a:spcAft>
          <a:spcPct val="0"/>
        </a:spcAft>
        <a:defRPr sz="3200" b="1">
          <a:solidFill>
            <a:schemeClr val="tx1"/>
          </a:solidFill>
          <a:latin typeface="Century Gothic" pitchFamily="34" charset="0"/>
          <a:cs typeface="Arial" charset="0"/>
        </a:defRPr>
      </a:lvl6pPr>
      <a:lvl7pPr marL="914400" algn="l" rtl="0" fontAlgn="base">
        <a:lnSpc>
          <a:spcPct val="85000"/>
        </a:lnSpc>
        <a:spcBef>
          <a:spcPct val="10000"/>
        </a:spcBef>
        <a:spcAft>
          <a:spcPct val="0"/>
        </a:spcAft>
        <a:defRPr sz="3200" b="1">
          <a:solidFill>
            <a:schemeClr val="tx1"/>
          </a:solidFill>
          <a:latin typeface="Century Gothic" pitchFamily="34" charset="0"/>
          <a:cs typeface="Arial" charset="0"/>
        </a:defRPr>
      </a:lvl7pPr>
      <a:lvl8pPr marL="1371600" algn="l" rtl="0" fontAlgn="base">
        <a:lnSpc>
          <a:spcPct val="85000"/>
        </a:lnSpc>
        <a:spcBef>
          <a:spcPct val="10000"/>
        </a:spcBef>
        <a:spcAft>
          <a:spcPct val="0"/>
        </a:spcAft>
        <a:defRPr sz="3200" b="1">
          <a:solidFill>
            <a:schemeClr val="tx1"/>
          </a:solidFill>
          <a:latin typeface="Century Gothic" pitchFamily="34" charset="0"/>
          <a:cs typeface="Arial" charset="0"/>
        </a:defRPr>
      </a:lvl8pPr>
      <a:lvl9pPr marL="1828800" algn="l" rtl="0" fontAlgn="base">
        <a:lnSpc>
          <a:spcPct val="85000"/>
        </a:lnSpc>
        <a:spcBef>
          <a:spcPct val="10000"/>
        </a:spcBef>
        <a:spcAft>
          <a:spcPct val="0"/>
        </a:spcAft>
        <a:defRPr sz="3200" b="1">
          <a:solidFill>
            <a:schemeClr val="tx1"/>
          </a:solidFill>
          <a:latin typeface="Century Gothic" pitchFamily="34" charset="0"/>
          <a:cs typeface="Arial" charset="0"/>
        </a:defRPr>
      </a:lvl9pPr>
    </p:titleStyle>
    <p:bodyStyle>
      <a:lvl1pPr marL="342900" indent="-342900" algn="l" rtl="0" eaLnBrk="0" fontAlgn="base" hangingPunct="0">
        <a:lnSpc>
          <a:spcPct val="85000"/>
        </a:lnSpc>
        <a:spcBef>
          <a:spcPct val="20000"/>
        </a:spcBef>
        <a:spcAft>
          <a:spcPct val="50000"/>
        </a:spcAft>
        <a:buClr>
          <a:schemeClr val="tx1"/>
        </a:buClr>
        <a:buFont typeface="Wingdings" pitchFamily="2" charset="2"/>
        <a:buChar char="§"/>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ct val="85000"/>
        </a:lnSpc>
        <a:spcBef>
          <a:spcPct val="0"/>
        </a:spcBef>
        <a:spcAft>
          <a:spcPct val="0"/>
        </a:spcAft>
        <a:buClr>
          <a:schemeClr val="tx1"/>
        </a:buClr>
        <a:buFont typeface="Wingdings" pitchFamily="2" charset="2"/>
        <a:buChar char="§"/>
        <a:defRPr sz="2000" b="1">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lnSpc>
          <a:spcPct val="85000"/>
        </a:lnSpc>
        <a:spcBef>
          <a:spcPct val="15000"/>
        </a:spcBef>
        <a:spcAft>
          <a:spcPct val="0"/>
        </a:spcAft>
        <a:buClr>
          <a:schemeClr val="tx1"/>
        </a:buClr>
        <a:buFont typeface="Wingdings" pitchFamily="2" charset="2"/>
        <a:buChar char="§"/>
        <a:defRPr sz="16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582659" name="Text Box 3"/>
          <p:cNvSpPr txBox="1">
            <a:spLocks noChangeArrowheads="1"/>
          </p:cNvSpPr>
          <p:nvPr/>
        </p:nvSpPr>
        <p:spPr bwMode="auto">
          <a:xfrm>
            <a:off x="50800" y="12700"/>
            <a:ext cx="1828800" cy="152400"/>
          </a:xfrm>
          <a:prstGeom prst="rect">
            <a:avLst/>
          </a:prstGeom>
          <a:noFill/>
          <a:ln w="9525">
            <a:noFill/>
            <a:miter lim="800000"/>
            <a:headEnd/>
            <a:tailEnd/>
          </a:ln>
          <a:effectLst/>
        </p:spPr>
        <p:txBody>
          <a:bodyPr lIns="0" tIns="0" rIns="0" bIns="0">
            <a:spAutoFit/>
          </a:bodyPr>
          <a:lstStyle/>
          <a:p>
            <a:pPr eaLnBrk="0" fontAlgn="base" hangingPunct="0">
              <a:spcBef>
                <a:spcPct val="50000"/>
              </a:spcBef>
              <a:spcAft>
                <a:spcPct val="0"/>
              </a:spcAft>
              <a:defRPr/>
            </a:pPr>
            <a:r>
              <a:rPr lang="en-GB" sz="1000" dirty="0">
                <a:solidFill>
                  <a:srgbClr val="969696"/>
                </a:solidFill>
                <a:latin typeface="Arial" charset="0"/>
              </a:rPr>
              <a:t>Slide </a:t>
            </a:r>
            <a:fld id="{9D88D503-7753-4B1C-A8E9-7E43A092ADA4}" type="slidenum">
              <a:rPr lang="en-GB" sz="1000">
                <a:solidFill>
                  <a:srgbClr val="969696"/>
                </a:solidFill>
                <a:latin typeface="Arial" charset="0"/>
              </a:rPr>
              <a:pPr eaLnBrk="0" fontAlgn="base" hangingPunct="0">
                <a:spcBef>
                  <a:spcPct val="50000"/>
                </a:spcBef>
                <a:spcAft>
                  <a:spcPct val="0"/>
                </a:spcAft>
                <a:defRPr/>
              </a:pPr>
              <a:t>‹#›</a:t>
            </a:fld>
            <a:endParaRPr lang="en-GB" sz="1000" dirty="0">
              <a:solidFill>
                <a:srgbClr val="969696"/>
              </a:solidFill>
              <a:latin typeface="Arial" charset="0"/>
            </a:endParaRPr>
          </a:p>
        </p:txBody>
      </p:sp>
      <p:sp>
        <p:nvSpPr>
          <p:cNvPr id="2051" name="Rectangle 4"/>
          <p:cNvSpPr>
            <a:spLocks noGrp="1" noChangeArrowheads="1"/>
          </p:cNvSpPr>
          <p:nvPr>
            <p:ph type="title"/>
          </p:nvPr>
        </p:nvSpPr>
        <p:spPr bwMode="auto">
          <a:xfrm>
            <a:off x="468313" y="836613"/>
            <a:ext cx="7426325" cy="685800"/>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smtClean="0"/>
              <a:t>Click to edit Master title style</a:t>
            </a:r>
          </a:p>
        </p:txBody>
      </p:sp>
      <p:sp>
        <p:nvSpPr>
          <p:cNvPr id="582661" name="Rectangle 5"/>
          <p:cNvSpPr>
            <a:spLocks noGrp="1" noChangeArrowheads="1"/>
          </p:cNvSpPr>
          <p:nvPr>
            <p:ph type="body" idx="1"/>
          </p:nvPr>
        </p:nvSpPr>
        <p:spPr bwMode="auto">
          <a:xfrm>
            <a:off x="468313" y="1628775"/>
            <a:ext cx="8447087" cy="3406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82662" name="Rectangle 6"/>
          <p:cNvSpPr>
            <a:spLocks noGrp="1" noChangeArrowheads="1"/>
          </p:cNvSpPr>
          <p:nvPr>
            <p:ph type="sldNum" sz="quarter" idx="4"/>
          </p:nvPr>
        </p:nvSpPr>
        <p:spPr bwMode="auto">
          <a:xfrm>
            <a:off x="68770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latin typeface="Times New Roman" pitchFamily="18" charset="0"/>
              </a:defRPr>
            </a:lvl1pPr>
          </a:lstStyle>
          <a:p>
            <a:pPr eaLnBrk="0" fontAlgn="base" hangingPunct="0">
              <a:spcAft>
                <a:spcPct val="0"/>
              </a:spcAft>
              <a:defRPr/>
            </a:pPr>
            <a:fld id="{5FA15728-94F5-4C17-8CBF-B7B95353A222}" type="slidenum">
              <a:rPr lang="en-US">
                <a:solidFill>
                  <a:srgbClr val="FFFFFF"/>
                </a:solidFill>
              </a:rPr>
              <a:pPr eaLnBrk="0" fontAlgn="base" hangingPunct="0">
                <a:spcAft>
                  <a:spcPct val="0"/>
                </a:spcAft>
                <a:defRPr/>
              </a:pPr>
              <a:t>‹#›</a:t>
            </a:fld>
            <a:endParaRPr lang="en-US" dirty="0">
              <a:solidFill>
                <a:srgbClr val="FFFFFF"/>
              </a:solidFill>
            </a:endParaRPr>
          </a:p>
        </p:txBody>
      </p:sp>
    </p:spTree>
  </p:cSld>
  <p:clrMap bg1="dk2" tx1="lt1" bg2="dk1" tx2="lt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Lst>
  <p:timing>
    <p:tnLst>
      <p:par>
        <p:cTn id="1" dur="indefinite" restart="never" nodeType="tmRoot"/>
      </p:par>
    </p:tnLst>
  </p:timing>
  <p:txStyles>
    <p:titleStyle>
      <a:lvl1pPr algn="l" rtl="0" eaLnBrk="0" fontAlgn="base" hangingPunct="0">
        <a:lnSpc>
          <a:spcPct val="85000"/>
        </a:lnSpc>
        <a:spcBef>
          <a:spcPct val="10000"/>
        </a:spcBef>
        <a:spcAft>
          <a:spcPct val="0"/>
        </a:spcAft>
        <a:defRPr sz="3200" b="1">
          <a:solidFill>
            <a:schemeClr val="tx1"/>
          </a:solidFill>
          <a:latin typeface="+mj-lt"/>
          <a:ea typeface="+mj-ea"/>
          <a:cs typeface="+mj-cs"/>
        </a:defRPr>
      </a:lvl1pPr>
      <a:lvl2pPr algn="l" rtl="0" eaLnBrk="0" fontAlgn="base" hangingPunct="0">
        <a:lnSpc>
          <a:spcPct val="85000"/>
        </a:lnSpc>
        <a:spcBef>
          <a:spcPct val="10000"/>
        </a:spcBef>
        <a:spcAft>
          <a:spcPct val="0"/>
        </a:spcAft>
        <a:defRPr sz="3200" b="1">
          <a:solidFill>
            <a:schemeClr val="tx1"/>
          </a:solidFill>
          <a:latin typeface="Century Gothic" pitchFamily="34" charset="0"/>
          <a:cs typeface="Arial" charset="0"/>
        </a:defRPr>
      </a:lvl2pPr>
      <a:lvl3pPr algn="l" rtl="0" eaLnBrk="0" fontAlgn="base" hangingPunct="0">
        <a:lnSpc>
          <a:spcPct val="85000"/>
        </a:lnSpc>
        <a:spcBef>
          <a:spcPct val="10000"/>
        </a:spcBef>
        <a:spcAft>
          <a:spcPct val="0"/>
        </a:spcAft>
        <a:defRPr sz="3200" b="1">
          <a:solidFill>
            <a:schemeClr val="tx1"/>
          </a:solidFill>
          <a:latin typeface="Century Gothic" pitchFamily="34" charset="0"/>
          <a:cs typeface="Arial" charset="0"/>
        </a:defRPr>
      </a:lvl3pPr>
      <a:lvl4pPr algn="l" rtl="0" eaLnBrk="0" fontAlgn="base" hangingPunct="0">
        <a:lnSpc>
          <a:spcPct val="85000"/>
        </a:lnSpc>
        <a:spcBef>
          <a:spcPct val="10000"/>
        </a:spcBef>
        <a:spcAft>
          <a:spcPct val="0"/>
        </a:spcAft>
        <a:defRPr sz="3200" b="1">
          <a:solidFill>
            <a:schemeClr val="tx1"/>
          </a:solidFill>
          <a:latin typeface="Century Gothic" pitchFamily="34" charset="0"/>
          <a:cs typeface="Arial" charset="0"/>
        </a:defRPr>
      </a:lvl4pPr>
      <a:lvl5pPr algn="l" rtl="0" eaLnBrk="0" fontAlgn="base" hangingPunct="0">
        <a:lnSpc>
          <a:spcPct val="85000"/>
        </a:lnSpc>
        <a:spcBef>
          <a:spcPct val="10000"/>
        </a:spcBef>
        <a:spcAft>
          <a:spcPct val="0"/>
        </a:spcAft>
        <a:defRPr sz="3200" b="1">
          <a:solidFill>
            <a:schemeClr val="tx1"/>
          </a:solidFill>
          <a:latin typeface="Century Gothic" pitchFamily="34" charset="0"/>
          <a:cs typeface="Arial" charset="0"/>
        </a:defRPr>
      </a:lvl5pPr>
      <a:lvl6pPr marL="457200" algn="l" rtl="0" fontAlgn="base">
        <a:lnSpc>
          <a:spcPct val="85000"/>
        </a:lnSpc>
        <a:spcBef>
          <a:spcPct val="10000"/>
        </a:spcBef>
        <a:spcAft>
          <a:spcPct val="0"/>
        </a:spcAft>
        <a:defRPr sz="3200" b="1">
          <a:solidFill>
            <a:schemeClr val="tx1"/>
          </a:solidFill>
          <a:latin typeface="Century Gothic" pitchFamily="34" charset="0"/>
          <a:cs typeface="Arial" charset="0"/>
        </a:defRPr>
      </a:lvl6pPr>
      <a:lvl7pPr marL="914400" algn="l" rtl="0" fontAlgn="base">
        <a:lnSpc>
          <a:spcPct val="85000"/>
        </a:lnSpc>
        <a:spcBef>
          <a:spcPct val="10000"/>
        </a:spcBef>
        <a:spcAft>
          <a:spcPct val="0"/>
        </a:spcAft>
        <a:defRPr sz="3200" b="1">
          <a:solidFill>
            <a:schemeClr val="tx1"/>
          </a:solidFill>
          <a:latin typeface="Century Gothic" pitchFamily="34" charset="0"/>
          <a:cs typeface="Arial" charset="0"/>
        </a:defRPr>
      </a:lvl7pPr>
      <a:lvl8pPr marL="1371600" algn="l" rtl="0" fontAlgn="base">
        <a:lnSpc>
          <a:spcPct val="85000"/>
        </a:lnSpc>
        <a:spcBef>
          <a:spcPct val="10000"/>
        </a:spcBef>
        <a:spcAft>
          <a:spcPct val="0"/>
        </a:spcAft>
        <a:defRPr sz="3200" b="1">
          <a:solidFill>
            <a:schemeClr val="tx1"/>
          </a:solidFill>
          <a:latin typeface="Century Gothic" pitchFamily="34" charset="0"/>
          <a:cs typeface="Arial" charset="0"/>
        </a:defRPr>
      </a:lvl8pPr>
      <a:lvl9pPr marL="1828800" algn="l" rtl="0" fontAlgn="base">
        <a:lnSpc>
          <a:spcPct val="85000"/>
        </a:lnSpc>
        <a:spcBef>
          <a:spcPct val="10000"/>
        </a:spcBef>
        <a:spcAft>
          <a:spcPct val="0"/>
        </a:spcAft>
        <a:defRPr sz="3200" b="1">
          <a:solidFill>
            <a:schemeClr val="tx1"/>
          </a:solidFill>
          <a:latin typeface="Century Gothic" pitchFamily="34" charset="0"/>
          <a:cs typeface="Arial" charset="0"/>
        </a:defRPr>
      </a:lvl9pPr>
    </p:titleStyle>
    <p:bodyStyle>
      <a:lvl1pPr marL="342900" indent="-342900" algn="l" rtl="0" eaLnBrk="0" fontAlgn="base" hangingPunct="0">
        <a:lnSpc>
          <a:spcPct val="85000"/>
        </a:lnSpc>
        <a:spcBef>
          <a:spcPct val="20000"/>
        </a:spcBef>
        <a:spcAft>
          <a:spcPct val="50000"/>
        </a:spcAft>
        <a:buClr>
          <a:schemeClr val="tx1"/>
        </a:buClr>
        <a:buFont typeface="Wingdings" pitchFamily="2" charset="2"/>
        <a:buChar char="§"/>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ct val="85000"/>
        </a:lnSpc>
        <a:spcBef>
          <a:spcPct val="0"/>
        </a:spcBef>
        <a:spcAft>
          <a:spcPct val="0"/>
        </a:spcAft>
        <a:buClr>
          <a:schemeClr val="tx1"/>
        </a:buClr>
        <a:buFont typeface="Wingdings" pitchFamily="2" charset="2"/>
        <a:buChar char="§"/>
        <a:defRPr sz="2000" b="1">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lnSpc>
          <a:spcPct val="85000"/>
        </a:lnSpc>
        <a:spcBef>
          <a:spcPct val="15000"/>
        </a:spcBef>
        <a:spcAft>
          <a:spcPct val="0"/>
        </a:spcAft>
        <a:buClr>
          <a:schemeClr val="tx1"/>
        </a:buClr>
        <a:buFont typeface="Wingdings" pitchFamily="2" charset="2"/>
        <a:buChar char="§"/>
        <a:defRPr sz="16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r="8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045467-2648-46D7-98BD-089560E64DEA}"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MarcstaLogoOnly Transparent Low Res.JPG"/>
          <p:cNvPicPr>
            <a:picLocks noChangeAspect="1"/>
          </p:cNvPicPr>
          <p:nvPr userDrawn="1"/>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7554" y="168677"/>
            <a:ext cx="513615" cy="452760"/>
          </a:xfrm>
          <a:prstGeom prst="rect">
            <a:avLst/>
          </a:prstGeom>
        </p:spPr>
      </p:pic>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594947" name="Text Box 3"/>
          <p:cNvSpPr txBox="1">
            <a:spLocks noChangeArrowheads="1"/>
          </p:cNvSpPr>
          <p:nvPr/>
        </p:nvSpPr>
        <p:spPr bwMode="auto">
          <a:xfrm>
            <a:off x="50800" y="12700"/>
            <a:ext cx="1828800" cy="152400"/>
          </a:xfrm>
          <a:prstGeom prst="rect">
            <a:avLst/>
          </a:prstGeom>
          <a:noFill/>
          <a:ln w="9525">
            <a:noFill/>
            <a:miter lim="800000"/>
            <a:headEnd/>
            <a:tailEnd/>
          </a:ln>
          <a:effectLst/>
        </p:spPr>
        <p:txBody>
          <a:bodyPr lIns="0" tIns="0" rIns="0" bIns="0">
            <a:spAutoFit/>
          </a:bodyPr>
          <a:lstStyle/>
          <a:p>
            <a:pPr eaLnBrk="0" fontAlgn="base" hangingPunct="0">
              <a:spcBef>
                <a:spcPct val="50000"/>
              </a:spcBef>
              <a:spcAft>
                <a:spcPct val="0"/>
              </a:spcAft>
              <a:defRPr/>
            </a:pPr>
            <a:r>
              <a:rPr lang="en-GB" sz="1000" dirty="0">
                <a:solidFill>
                  <a:srgbClr val="969696"/>
                </a:solidFill>
                <a:latin typeface="Arial" charset="0"/>
              </a:rPr>
              <a:t>Slide </a:t>
            </a:r>
            <a:fld id="{56E9FB76-212A-47E6-AF6C-36C9D5863868}" type="slidenum">
              <a:rPr lang="en-GB" sz="1000">
                <a:solidFill>
                  <a:srgbClr val="969696"/>
                </a:solidFill>
                <a:latin typeface="Arial" charset="0"/>
              </a:rPr>
              <a:pPr eaLnBrk="0" fontAlgn="base" hangingPunct="0">
                <a:spcBef>
                  <a:spcPct val="50000"/>
                </a:spcBef>
                <a:spcAft>
                  <a:spcPct val="0"/>
                </a:spcAft>
                <a:defRPr/>
              </a:pPr>
              <a:t>‹#›</a:t>
            </a:fld>
            <a:endParaRPr lang="en-GB" sz="1000" dirty="0">
              <a:solidFill>
                <a:srgbClr val="969696"/>
              </a:solidFill>
              <a:latin typeface="Arial" charset="0"/>
            </a:endParaRPr>
          </a:p>
        </p:txBody>
      </p:sp>
      <p:sp>
        <p:nvSpPr>
          <p:cNvPr id="3075" name="Rectangle 4"/>
          <p:cNvSpPr>
            <a:spLocks noGrp="1" noChangeArrowheads="1"/>
          </p:cNvSpPr>
          <p:nvPr>
            <p:ph type="title"/>
          </p:nvPr>
        </p:nvSpPr>
        <p:spPr bwMode="auto">
          <a:xfrm>
            <a:off x="468313" y="3429000"/>
            <a:ext cx="7426325" cy="685800"/>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smtClean="0"/>
              <a:t>Click to edit Master title style</a:t>
            </a:r>
          </a:p>
        </p:txBody>
      </p:sp>
      <p:sp>
        <p:nvSpPr>
          <p:cNvPr id="594949" name="Rectangle 5"/>
          <p:cNvSpPr>
            <a:spLocks noGrp="1" noChangeArrowheads="1"/>
          </p:cNvSpPr>
          <p:nvPr>
            <p:ph type="body" idx="1"/>
          </p:nvPr>
        </p:nvSpPr>
        <p:spPr bwMode="auto">
          <a:xfrm>
            <a:off x="468313" y="4221163"/>
            <a:ext cx="8447087" cy="20875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94950" name="Rectangle 6"/>
          <p:cNvSpPr>
            <a:spLocks noGrp="1" noChangeArrowheads="1"/>
          </p:cNvSpPr>
          <p:nvPr>
            <p:ph type="sldNum" sz="quarter" idx="4"/>
          </p:nvPr>
        </p:nvSpPr>
        <p:spPr bwMode="auto">
          <a:xfrm>
            <a:off x="68770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latin typeface="Times New Roman" pitchFamily="18" charset="0"/>
              </a:defRPr>
            </a:lvl1pPr>
          </a:lstStyle>
          <a:p>
            <a:pPr eaLnBrk="0" fontAlgn="base" hangingPunct="0">
              <a:spcAft>
                <a:spcPct val="0"/>
              </a:spcAft>
              <a:defRPr/>
            </a:pPr>
            <a:fld id="{C39CF1B6-364C-4371-90EA-7EAB45DDA240}" type="slidenum">
              <a:rPr lang="en-US">
                <a:solidFill>
                  <a:srgbClr val="FFFFFF"/>
                </a:solidFill>
              </a:rPr>
              <a:pPr eaLnBrk="0" fontAlgn="base" hangingPunct="0">
                <a:spcAft>
                  <a:spcPct val="0"/>
                </a:spcAft>
                <a:defRPr/>
              </a:pPr>
              <a:t>‹#›</a:t>
            </a:fld>
            <a:endParaRPr lang="en-US" dirty="0">
              <a:solidFill>
                <a:srgbClr val="FFFFFF"/>
              </a:solidFill>
            </a:endParaRPr>
          </a:p>
        </p:txBody>
      </p:sp>
    </p:spTree>
  </p:cSld>
  <p:clrMap bg1="dk2" tx1="lt1" bg2="dk1" tx2="lt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 id="2147483911" r:id="rId14"/>
  </p:sldLayoutIdLst>
  <p:timing>
    <p:tnLst>
      <p:par>
        <p:cTn id="1" dur="indefinite" restart="never" nodeType="tmRoot"/>
      </p:par>
    </p:tnLst>
  </p:timing>
  <p:txStyles>
    <p:titleStyle>
      <a:lvl1pPr algn="l" rtl="0" eaLnBrk="0" fontAlgn="base" hangingPunct="0">
        <a:lnSpc>
          <a:spcPct val="85000"/>
        </a:lnSpc>
        <a:spcBef>
          <a:spcPct val="10000"/>
        </a:spcBef>
        <a:spcAft>
          <a:spcPct val="0"/>
        </a:spcAft>
        <a:defRPr sz="3200" b="1">
          <a:solidFill>
            <a:schemeClr val="tx1"/>
          </a:solidFill>
          <a:latin typeface="+mj-lt"/>
          <a:ea typeface="+mj-ea"/>
          <a:cs typeface="+mj-cs"/>
        </a:defRPr>
      </a:lvl1pPr>
      <a:lvl2pPr algn="l" rtl="0" eaLnBrk="0" fontAlgn="base" hangingPunct="0">
        <a:lnSpc>
          <a:spcPct val="85000"/>
        </a:lnSpc>
        <a:spcBef>
          <a:spcPct val="10000"/>
        </a:spcBef>
        <a:spcAft>
          <a:spcPct val="0"/>
        </a:spcAft>
        <a:defRPr sz="3200" b="1">
          <a:solidFill>
            <a:schemeClr val="tx1"/>
          </a:solidFill>
          <a:latin typeface="Century Gothic" pitchFamily="34" charset="0"/>
          <a:cs typeface="Arial" charset="0"/>
        </a:defRPr>
      </a:lvl2pPr>
      <a:lvl3pPr algn="l" rtl="0" eaLnBrk="0" fontAlgn="base" hangingPunct="0">
        <a:lnSpc>
          <a:spcPct val="85000"/>
        </a:lnSpc>
        <a:spcBef>
          <a:spcPct val="10000"/>
        </a:spcBef>
        <a:spcAft>
          <a:spcPct val="0"/>
        </a:spcAft>
        <a:defRPr sz="3200" b="1">
          <a:solidFill>
            <a:schemeClr val="tx1"/>
          </a:solidFill>
          <a:latin typeface="Century Gothic" pitchFamily="34" charset="0"/>
          <a:cs typeface="Arial" charset="0"/>
        </a:defRPr>
      </a:lvl3pPr>
      <a:lvl4pPr algn="l" rtl="0" eaLnBrk="0" fontAlgn="base" hangingPunct="0">
        <a:lnSpc>
          <a:spcPct val="85000"/>
        </a:lnSpc>
        <a:spcBef>
          <a:spcPct val="10000"/>
        </a:spcBef>
        <a:spcAft>
          <a:spcPct val="0"/>
        </a:spcAft>
        <a:defRPr sz="3200" b="1">
          <a:solidFill>
            <a:schemeClr val="tx1"/>
          </a:solidFill>
          <a:latin typeface="Century Gothic" pitchFamily="34" charset="0"/>
          <a:cs typeface="Arial" charset="0"/>
        </a:defRPr>
      </a:lvl4pPr>
      <a:lvl5pPr algn="l" rtl="0" eaLnBrk="0" fontAlgn="base" hangingPunct="0">
        <a:lnSpc>
          <a:spcPct val="85000"/>
        </a:lnSpc>
        <a:spcBef>
          <a:spcPct val="10000"/>
        </a:spcBef>
        <a:spcAft>
          <a:spcPct val="0"/>
        </a:spcAft>
        <a:defRPr sz="3200" b="1">
          <a:solidFill>
            <a:schemeClr val="tx1"/>
          </a:solidFill>
          <a:latin typeface="Century Gothic" pitchFamily="34" charset="0"/>
          <a:cs typeface="Arial" charset="0"/>
        </a:defRPr>
      </a:lvl5pPr>
      <a:lvl6pPr marL="457200" algn="l" rtl="0" fontAlgn="base">
        <a:lnSpc>
          <a:spcPct val="85000"/>
        </a:lnSpc>
        <a:spcBef>
          <a:spcPct val="10000"/>
        </a:spcBef>
        <a:spcAft>
          <a:spcPct val="0"/>
        </a:spcAft>
        <a:defRPr sz="3200" b="1">
          <a:solidFill>
            <a:schemeClr val="tx1"/>
          </a:solidFill>
          <a:latin typeface="Century Gothic" pitchFamily="34" charset="0"/>
          <a:cs typeface="Arial" charset="0"/>
        </a:defRPr>
      </a:lvl6pPr>
      <a:lvl7pPr marL="914400" algn="l" rtl="0" fontAlgn="base">
        <a:lnSpc>
          <a:spcPct val="85000"/>
        </a:lnSpc>
        <a:spcBef>
          <a:spcPct val="10000"/>
        </a:spcBef>
        <a:spcAft>
          <a:spcPct val="0"/>
        </a:spcAft>
        <a:defRPr sz="3200" b="1">
          <a:solidFill>
            <a:schemeClr val="tx1"/>
          </a:solidFill>
          <a:latin typeface="Century Gothic" pitchFamily="34" charset="0"/>
          <a:cs typeface="Arial" charset="0"/>
        </a:defRPr>
      </a:lvl7pPr>
      <a:lvl8pPr marL="1371600" algn="l" rtl="0" fontAlgn="base">
        <a:lnSpc>
          <a:spcPct val="85000"/>
        </a:lnSpc>
        <a:spcBef>
          <a:spcPct val="10000"/>
        </a:spcBef>
        <a:spcAft>
          <a:spcPct val="0"/>
        </a:spcAft>
        <a:defRPr sz="3200" b="1">
          <a:solidFill>
            <a:schemeClr val="tx1"/>
          </a:solidFill>
          <a:latin typeface="Century Gothic" pitchFamily="34" charset="0"/>
          <a:cs typeface="Arial" charset="0"/>
        </a:defRPr>
      </a:lvl8pPr>
      <a:lvl9pPr marL="1828800" algn="l" rtl="0" fontAlgn="base">
        <a:lnSpc>
          <a:spcPct val="85000"/>
        </a:lnSpc>
        <a:spcBef>
          <a:spcPct val="10000"/>
        </a:spcBef>
        <a:spcAft>
          <a:spcPct val="0"/>
        </a:spcAft>
        <a:defRPr sz="3200" b="1">
          <a:solidFill>
            <a:schemeClr val="tx1"/>
          </a:solidFill>
          <a:latin typeface="Century Gothic" pitchFamily="34" charset="0"/>
          <a:cs typeface="Arial" charset="0"/>
        </a:defRPr>
      </a:lvl9pPr>
    </p:titleStyle>
    <p:bodyStyle>
      <a:lvl1pPr marL="342900" indent="-342900" algn="l" rtl="0" eaLnBrk="0" fontAlgn="base" hangingPunct="0">
        <a:lnSpc>
          <a:spcPct val="85000"/>
        </a:lnSpc>
        <a:spcBef>
          <a:spcPct val="20000"/>
        </a:spcBef>
        <a:spcAft>
          <a:spcPct val="50000"/>
        </a:spcAft>
        <a:buClr>
          <a:schemeClr val="tx1"/>
        </a:buClr>
        <a:buFont typeface="Wingdings" pitchFamily="2" charset="2"/>
        <a:buChar char="§"/>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ct val="85000"/>
        </a:lnSpc>
        <a:spcBef>
          <a:spcPct val="0"/>
        </a:spcBef>
        <a:spcAft>
          <a:spcPct val="0"/>
        </a:spcAft>
        <a:buClr>
          <a:schemeClr val="tx1"/>
        </a:buClr>
        <a:buFont typeface="Wingdings" pitchFamily="2" charset="2"/>
        <a:buChar char="§"/>
        <a:defRPr sz="2000" b="1">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lnSpc>
          <a:spcPct val="85000"/>
        </a:lnSpc>
        <a:spcBef>
          <a:spcPct val="15000"/>
        </a:spcBef>
        <a:spcAft>
          <a:spcPct val="0"/>
        </a:spcAft>
        <a:buClr>
          <a:schemeClr val="tx1"/>
        </a:buClr>
        <a:buFont typeface="Wingdings" pitchFamily="2" charset="2"/>
        <a:buChar char="§"/>
        <a:defRPr sz="16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594947" name="Text Box 3"/>
          <p:cNvSpPr txBox="1">
            <a:spLocks noChangeArrowheads="1"/>
          </p:cNvSpPr>
          <p:nvPr/>
        </p:nvSpPr>
        <p:spPr bwMode="auto">
          <a:xfrm>
            <a:off x="50800" y="12700"/>
            <a:ext cx="1828800" cy="152400"/>
          </a:xfrm>
          <a:prstGeom prst="rect">
            <a:avLst/>
          </a:prstGeom>
          <a:noFill/>
          <a:ln w="9525">
            <a:noFill/>
            <a:miter lim="800000"/>
            <a:headEnd/>
            <a:tailEnd/>
          </a:ln>
          <a:effectLst/>
        </p:spPr>
        <p:txBody>
          <a:bodyPr lIns="0" tIns="0" rIns="0" bIns="0">
            <a:spAutoFit/>
          </a:bodyPr>
          <a:lstStyle/>
          <a:p>
            <a:pPr eaLnBrk="0" fontAlgn="base" hangingPunct="0">
              <a:spcBef>
                <a:spcPct val="50000"/>
              </a:spcBef>
              <a:spcAft>
                <a:spcPct val="0"/>
              </a:spcAft>
              <a:defRPr/>
            </a:pPr>
            <a:r>
              <a:rPr lang="en-GB" sz="1000" dirty="0">
                <a:solidFill>
                  <a:srgbClr val="969696"/>
                </a:solidFill>
                <a:latin typeface="Arial" charset="0"/>
              </a:rPr>
              <a:t>Slide </a:t>
            </a:r>
            <a:fld id="{56E9FB76-212A-47E6-AF6C-36C9D5863868}" type="slidenum">
              <a:rPr lang="en-GB" sz="1000">
                <a:solidFill>
                  <a:srgbClr val="969696"/>
                </a:solidFill>
                <a:latin typeface="Arial" charset="0"/>
              </a:rPr>
              <a:pPr eaLnBrk="0" fontAlgn="base" hangingPunct="0">
                <a:spcBef>
                  <a:spcPct val="50000"/>
                </a:spcBef>
                <a:spcAft>
                  <a:spcPct val="0"/>
                </a:spcAft>
                <a:defRPr/>
              </a:pPr>
              <a:t>‹#›</a:t>
            </a:fld>
            <a:endParaRPr lang="en-GB" sz="1000" dirty="0">
              <a:solidFill>
                <a:srgbClr val="969696"/>
              </a:solidFill>
              <a:latin typeface="Arial" charset="0"/>
            </a:endParaRPr>
          </a:p>
        </p:txBody>
      </p:sp>
      <p:sp>
        <p:nvSpPr>
          <p:cNvPr id="3075" name="Rectangle 4"/>
          <p:cNvSpPr>
            <a:spLocks noGrp="1" noChangeArrowheads="1"/>
          </p:cNvSpPr>
          <p:nvPr>
            <p:ph type="title"/>
          </p:nvPr>
        </p:nvSpPr>
        <p:spPr bwMode="auto">
          <a:xfrm>
            <a:off x="468313" y="3429000"/>
            <a:ext cx="7426325" cy="685800"/>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smtClean="0"/>
              <a:t>Click to edit Master title style</a:t>
            </a:r>
          </a:p>
        </p:txBody>
      </p:sp>
      <p:sp>
        <p:nvSpPr>
          <p:cNvPr id="594949" name="Rectangle 5"/>
          <p:cNvSpPr>
            <a:spLocks noGrp="1" noChangeArrowheads="1"/>
          </p:cNvSpPr>
          <p:nvPr>
            <p:ph type="body" idx="1"/>
          </p:nvPr>
        </p:nvSpPr>
        <p:spPr bwMode="auto">
          <a:xfrm>
            <a:off x="468313" y="4221163"/>
            <a:ext cx="8447087" cy="20875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94950" name="Rectangle 6"/>
          <p:cNvSpPr>
            <a:spLocks noGrp="1" noChangeArrowheads="1"/>
          </p:cNvSpPr>
          <p:nvPr>
            <p:ph type="sldNum" sz="quarter" idx="4"/>
          </p:nvPr>
        </p:nvSpPr>
        <p:spPr bwMode="auto">
          <a:xfrm>
            <a:off x="68770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latin typeface="Times New Roman" pitchFamily="18" charset="0"/>
              </a:defRPr>
            </a:lvl1pPr>
          </a:lstStyle>
          <a:p>
            <a:pPr eaLnBrk="0" fontAlgn="base" hangingPunct="0">
              <a:spcAft>
                <a:spcPct val="0"/>
              </a:spcAft>
              <a:defRPr/>
            </a:pPr>
            <a:fld id="{C39CF1B6-364C-4371-90EA-7EAB45DDA240}" type="slidenum">
              <a:rPr lang="en-US">
                <a:solidFill>
                  <a:srgbClr val="FFFFFF"/>
                </a:solidFill>
              </a:rPr>
              <a:pPr eaLnBrk="0" fontAlgn="base" hangingPunct="0">
                <a:spcAft>
                  <a:spcPct val="0"/>
                </a:spcAft>
                <a:defRPr/>
              </a:pPr>
              <a:t>‹#›</a:t>
            </a:fld>
            <a:endParaRPr lang="en-US" dirty="0">
              <a:solidFill>
                <a:srgbClr val="FFFFFF"/>
              </a:solidFill>
            </a:endParaRPr>
          </a:p>
        </p:txBody>
      </p:sp>
    </p:spTree>
  </p:cSld>
  <p:clrMap bg1="dk2" tx1="lt1" bg2="dk1"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Lst>
  <p:timing>
    <p:tnLst>
      <p:par>
        <p:cTn id="1" dur="indefinite" restart="never" nodeType="tmRoot"/>
      </p:par>
    </p:tnLst>
  </p:timing>
  <p:txStyles>
    <p:titleStyle>
      <a:lvl1pPr algn="l" rtl="0" eaLnBrk="0" fontAlgn="base" hangingPunct="0">
        <a:lnSpc>
          <a:spcPct val="85000"/>
        </a:lnSpc>
        <a:spcBef>
          <a:spcPct val="10000"/>
        </a:spcBef>
        <a:spcAft>
          <a:spcPct val="0"/>
        </a:spcAft>
        <a:defRPr sz="3200" b="1">
          <a:solidFill>
            <a:schemeClr val="tx1"/>
          </a:solidFill>
          <a:latin typeface="+mj-lt"/>
          <a:ea typeface="+mj-ea"/>
          <a:cs typeface="+mj-cs"/>
        </a:defRPr>
      </a:lvl1pPr>
      <a:lvl2pPr algn="l" rtl="0" eaLnBrk="0" fontAlgn="base" hangingPunct="0">
        <a:lnSpc>
          <a:spcPct val="85000"/>
        </a:lnSpc>
        <a:spcBef>
          <a:spcPct val="10000"/>
        </a:spcBef>
        <a:spcAft>
          <a:spcPct val="0"/>
        </a:spcAft>
        <a:defRPr sz="3200" b="1">
          <a:solidFill>
            <a:schemeClr val="tx1"/>
          </a:solidFill>
          <a:latin typeface="Century Gothic" pitchFamily="34" charset="0"/>
          <a:cs typeface="Arial" charset="0"/>
        </a:defRPr>
      </a:lvl2pPr>
      <a:lvl3pPr algn="l" rtl="0" eaLnBrk="0" fontAlgn="base" hangingPunct="0">
        <a:lnSpc>
          <a:spcPct val="85000"/>
        </a:lnSpc>
        <a:spcBef>
          <a:spcPct val="10000"/>
        </a:spcBef>
        <a:spcAft>
          <a:spcPct val="0"/>
        </a:spcAft>
        <a:defRPr sz="3200" b="1">
          <a:solidFill>
            <a:schemeClr val="tx1"/>
          </a:solidFill>
          <a:latin typeface="Century Gothic" pitchFamily="34" charset="0"/>
          <a:cs typeface="Arial" charset="0"/>
        </a:defRPr>
      </a:lvl3pPr>
      <a:lvl4pPr algn="l" rtl="0" eaLnBrk="0" fontAlgn="base" hangingPunct="0">
        <a:lnSpc>
          <a:spcPct val="85000"/>
        </a:lnSpc>
        <a:spcBef>
          <a:spcPct val="10000"/>
        </a:spcBef>
        <a:spcAft>
          <a:spcPct val="0"/>
        </a:spcAft>
        <a:defRPr sz="3200" b="1">
          <a:solidFill>
            <a:schemeClr val="tx1"/>
          </a:solidFill>
          <a:latin typeface="Century Gothic" pitchFamily="34" charset="0"/>
          <a:cs typeface="Arial" charset="0"/>
        </a:defRPr>
      </a:lvl4pPr>
      <a:lvl5pPr algn="l" rtl="0" eaLnBrk="0" fontAlgn="base" hangingPunct="0">
        <a:lnSpc>
          <a:spcPct val="85000"/>
        </a:lnSpc>
        <a:spcBef>
          <a:spcPct val="10000"/>
        </a:spcBef>
        <a:spcAft>
          <a:spcPct val="0"/>
        </a:spcAft>
        <a:defRPr sz="3200" b="1">
          <a:solidFill>
            <a:schemeClr val="tx1"/>
          </a:solidFill>
          <a:latin typeface="Century Gothic" pitchFamily="34" charset="0"/>
          <a:cs typeface="Arial" charset="0"/>
        </a:defRPr>
      </a:lvl5pPr>
      <a:lvl6pPr marL="457200" algn="l" rtl="0" fontAlgn="base">
        <a:lnSpc>
          <a:spcPct val="85000"/>
        </a:lnSpc>
        <a:spcBef>
          <a:spcPct val="10000"/>
        </a:spcBef>
        <a:spcAft>
          <a:spcPct val="0"/>
        </a:spcAft>
        <a:defRPr sz="3200" b="1">
          <a:solidFill>
            <a:schemeClr val="tx1"/>
          </a:solidFill>
          <a:latin typeface="Century Gothic" pitchFamily="34" charset="0"/>
          <a:cs typeface="Arial" charset="0"/>
        </a:defRPr>
      </a:lvl6pPr>
      <a:lvl7pPr marL="914400" algn="l" rtl="0" fontAlgn="base">
        <a:lnSpc>
          <a:spcPct val="85000"/>
        </a:lnSpc>
        <a:spcBef>
          <a:spcPct val="10000"/>
        </a:spcBef>
        <a:spcAft>
          <a:spcPct val="0"/>
        </a:spcAft>
        <a:defRPr sz="3200" b="1">
          <a:solidFill>
            <a:schemeClr val="tx1"/>
          </a:solidFill>
          <a:latin typeface="Century Gothic" pitchFamily="34" charset="0"/>
          <a:cs typeface="Arial" charset="0"/>
        </a:defRPr>
      </a:lvl7pPr>
      <a:lvl8pPr marL="1371600" algn="l" rtl="0" fontAlgn="base">
        <a:lnSpc>
          <a:spcPct val="85000"/>
        </a:lnSpc>
        <a:spcBef>
          <a:spcPct val="10000"/>
        </a:spcBef>
        <a:spcAft>
          <a:spcPct val="0"/>
        </a:spcAft>
        <a:defRPr sz="3200" b="1">
          <a:solidFill>
            <a:schemeClr val="tx1"/>
          </a:solidFill>
          <a:latin typeface="Century Gothic" pitchFamily="34" charset="0"/>
          <a:cs typeface="Arial" charset="0"/>
        </a:defRPr>
      </a:lvl8pPr>
      <a:lvl9pPr marL="1828800" algn="l" rtl="0" fontAlgn="base">
        <a:lnSpc>
          <a:spcPct val="85000"/>
        </a:lnSpc>
        <a:spcBef>
          <a:spcPct val="10000"/>
        </a:spcBef>
        <a:spcAft>
          <a:spcPct val="0"/>
        </a:spcAft>
        <a:defRPr sz="3200" b="1">
          <a:solidFill>
            <a:schemeClr val="tx1"/>
          </a:solidFill>
          <a:latin typeface="Century Gothic" pitchFamily="34" charset="0"/>
          <a:cs typeface="Arial" charset="0"/>
        </a:defRPr>
      </a:lvl9pPr>
    </p:titleStyle>
    <p:bodyStyle>
      <a:lvl1pPr marL="342900" indent="-342900" algn="l" rtl="0" eaLnBrk="0" fontAlgn="base" hangingPunct="0">
        <a:lnSpc>
          <a:spcPct val="85000"/>
        </a:lnSpc>
        <a:spcBef>
          <a:spcPct val="20000"/>
        </a:spcBef>
        <a:spcAft>
          <a:spcPct val="50000"/>
        </a:spcAft>
        <a:buClr>
          <a:schemeClr val="tx1"/>
        </a:buClr>
        <a:buFont typeface="Wingdings" pitchFamily="2" charset="2"/>
        <a:buChar char="§"/>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ct val="85000"/>
        </a:lnSpc>
        <a:spcBef>
          <a:spcPct val="0"/>
        </a:spcBef>
        <a:spcAft>
          <a:spcPct val="0"/>
        </a:spcAft>
        <a:buClr>
          <a:schemeClr val="tx1"/>
        </a:buClr>
        <a:buFont typeface="Wingdings" pitchFamily="2" charset="2"/>
        <a:buChar char="§"/>
        <a:defRPr sz="2000" b="1">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lnSpc>
          <a:spcPct val="85000"/>
        </a:lnSpc>
        <a:spcBef>
          <a:spcPct val="15000"/>
        </a:spcBef>
        <a:spcAft>
          <a:spcPct val="0"/>
        </a:spcAft>
        <a:buClr>
          <a:schemeClr val="tx1"/>
        </a:buClr>
        <a:buFont typeface="Wingdings" pitchFamily="2" charset="2"/>
        <a:buChar char="§"/>
        <a:defRPr sz="16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582659" name="Text Box 3"/>
          <p:cNvSpPr txBox="1">
            <a:spLocks noChangeArrowheads="1"/>
          </p:cNvSpPr>
          <p:nvPr/>
        </p:nvSpPr>
        <p:spPr bwMode="auto">
          <a:xfrm>
            <a:off x="50800" y="12700"/>
            <a:ext cx="1828800" cy="152400"/>
          </a:xfrm>
          <a:prstGeom prst="rect">
            <a:avLst/>
          </a:prstGeom>
          <a:noFill/>
          <a:ln w="9525">
            <a:noFill/>
            <a:miter lim="800000"/>
            <a:headEnd/>
            <a:tailEnd/>
          </a:ln>
          <a:effectLst/>
        </p:spPr>
        <p:txBody>
          <a:bodyPr lIns="0" tIns="0" rIns="0" bIns="0">
            <a:spAutoFit/>
          </a:bodyPr>
          <a:lstStyle/>
          <a:p>
            <a:pPr eaLnBrk="0" fontAlgn="base" hangingPunct="0">
              <a:spcBef>
                <a:spcPct val="50000"/>
              </a:spcBef>
              <a:spcAft>
                <a:spcPct val="0"/>
              </a:spcAft>
              <a:defRPr/>
            </a:pPr>
            <a:r>
              <a:rPr lang="en-GB" sz="1000" dirty="0">
                <a:solidFill>
                  <a:srgbClr val="969696"/>
                </a:solidFill>
                <a:latin typeface="Arial" charset="0"/>
              </a:rPr>
              <a:t>Slide </a:t>
            </a:r>
            <a:fld id="{E2A94A76-12B3-4EA7-887B-DDD0B8CDCFF1}" type="slidenum">
              <a:rPr lang="en-GB" sz="1000">
                <a:solidFill>
                  <a:srgbClr val="969696"/>
                </a:solidFill>
                <a:latin typeface="Arial" charset="0"/>
              </a:rPr>
              <a:pPr eaLnBrk="0" fontAlgn="base" hangingPunct="0">
                <a:spcBef>
                  <a:spcPct val="50000"/>
                </a:spcBef>
                <a:spcAft>
                  <a:spcPct val="0"/>
                </a:spcAft>
                <a:defRPr/>
              </a:pPr>
              <a:t>‹#›</a:t>
            </a:fld>
            <a:endParaRPr lang="en-GB" sz="1000" dirty="0">
              <a:solidFill>
                <a:srgbClr val="969696"/>
              </a:solidFill>
              <a:latin typeface="Arial" charset="0"/>
            </a:endParaRPr>
          </a:p>
        </p:txBody>
      </p:sp>
      <p:sp>
        <p:nvSpPr>
          <p:cNvPr id="2051" name="Rectangle 4"/>
          <p:cNvSpPr>
            <a:spLocks noGrp="1" noChangeArrowheads="1"/>
          </p:cNvSpPr>
          <p:nvPr>
            <p:ph type="title"/>
          </p:nvPr>
        </p:nvSpPr>
        <p:spPr bwMode="auto">
          <a:xfrm>
            <a:off x="468313" y="836613"/>
            <a:ext cx="7426325" cy="685800"/>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smtClean="0"/>
              <a:t>Click to edit Master title style</a:t>
            </a:r>
          </a:p>
        </p:txBody>
      </p:sp>
      <p:sp>
        <p:nvSpPr>
          <p:cNvPr id="582661" name="Rectangle 5"/>
          <p:cNvSpPr>
            <a:spLocks noGrp="1" noChangeArrowheads="1"/>
          </p:cNvSpPr>
          <p:nvPr>
            <p:ph type="body" idx="1"/>
          </p:nvPr>
        </p:nvSpPr>
        <p:spPr bwMode="auto">
          <a:xfrm>
            <a:off x="468313" y="1628775"/>
            <a:ext cx="8447087" cy="3406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82662" name="Rectangle 6"/>
          <p:cNvSpPr>
            <a:spLocks noGrp="1" noChangeArrowheads="1"/>
          </p:cNvSpPr>
          <p:nvPr>
            <p:ph type="sldNum" sz="quarter" idx="4"/>
          </p:nvPr>
        </p:nvSpPr>
        <p:spPr bwMode="auto">
          <a:xfrm>
            <a:off x="68770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latin typeface="Times New Roman" pitchFamily="18" charset="0"/>
              </a:defRPr>
            </a:lvl1pPr>
          </a:lstStyle>
          <a:p>
            <a:pPr eaLnBrk="0" fontAlgn="base" hangingPunct="0">
              <a:spcAft>
                <a:spcPct val="0"/>
              </a:spcAft>
              <a:defRPr/>
            </a:pPr>
            <a:fld id="{7F1C57C6-C4A8-4C58-A2DE-E56BF17BC86C}" type="slidenum">
              <a:rPr lang="en-US">
                <a:solidFill>
                  <a:srgbClr val="FFFFFF"/>
                </a:solidFill>
              </a:rPr>
              <a:pPr eaLnBrk="0" fontAlgn="base" hangingPunct="0">
                <a:spcAft>
                  <a:spcPct val="0"/>
                </a:spcAft>
                <a:defRPr/>
              </a:pPr>
              <a:t>‹#›</a:t>
            </a:fld>
            <a:endParaRPr lang="en-US" dirty="0">
              <a:solidFill>
                <a:srgbClr val="FFFFFF"/>
              </a:solidFill>
            </a:endParaRPr>
          </a:p>
        </p:txBody>
      </p:sp>
    </p:spTree>
  </p:cSld>
  <p:clrMap bg1="dk2" tx1="lt1" bg2="dk1" tx2="lt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Lst>
  <p:timing>
    <p:tnLst>
      <p:par>
        <p:cTn id="1" dur="indefinite" restart="never" nodeType="tmRoot"/>
      </p:par>
    </p:tnLst>
  </p:timing>
  <p:txStyles>
    <p:titleStyle>
      <a:lvl1pPr algn="l" rtl="0" eaLnBrk="0" fontAlgn="base" hangingPunct="0">
        <a:lnSpc>
          <a:spcPct val="85000"/>
        </a:lnSpc>
        <a:spcBef>
          <a:spcPct val="10000"/>
        </a:spcBef>
        <a:spcAft>
          <a:spcPct val="0"/>
        </a:spcAft>
        <a:defRPr sz="3200" b="1">
          <a:solidFill>
            <a:schemeClr val="tx1"/>
          </a:solidFill>
          <a:latin typeface="+mj-lt"/>
          <a:ea typeface="+mj-ea"/>
          <a:cs typeface="+mj-cs"/>
        </a:defRPr>
      </a:lvl1pPr>
      <a:lvl2pPr algn="l" rtl="0" eaLnBrk="0" fontAlgn="base" hangingPunct="0">
        <a:lnSpc>
          <a:spcPct val="85000"/>
        </a:lnSpc>
        <a:spcBef>
          <a:spcPct val="10000"/>
        </a:spcBef>
        <a:spcAft>
          <a:spcPct val="0"/>
        </a:spcAft>
        <a:defRPr sz="3200" b="1">
          <a:solidFill>
            <a:schemeClr val="tx1"/>
          </a:solidFill>
          <a:latin typeface="Century Gothic" pitchFamily="34" charset="0"/>
          <a:cs typeface="Arial" charset="0"/>
        </a:defRPr>
      </a:lvl2pPr>
      <a:lvl3pPr algn="l" rtl="0" eaLnBrk="0" fontAlgn="base" hangingPunct="0">
        <a:lnSpc>
          <a:spcPct val="85000"/>
        </a:lnSpc>
        <a:spcBef>
          <a:spcPct val="10000"/>
        </a:spcBef>
        <a:spcAft>
          <a:spcPct val="0"/>
        </a:spcAft>
        <a:defRPr sz="3200" b="1">
          <a:solidFill>
            <a:schemeClr val="tx1"/>
          </a:solidFill>
          <a:latin typeface="Century Gothic" pitchFamily="34" charset="0"/>
          <a:cs typeface="Arial" charset="0"/>
        </a:defRPr>
      </a:lvl3pPr>
      <a:lvl4pPr algn="l" rtl="0" eaLnBrk="0" fontAlgn="base" hangingPunct="0">
        <a:lnSpc>
          <a:spcPct val="85000"/>
        </a:lnSpc>
        <a:spcBef>
          <a:spcPct val="10000"/>
        </a:spcBef>
        <a:spcAft>
          <a:spcPct val="0"/>
        </a:spcAft>
        <a:defRPr sz="3200" b="1">
          <a:solidFill>
            <a:schemeClr val="tx1"/>
          </a:solidFill>
          <a:latin typeface="Century Gothic" pitchFamily="34" charset="0"/>
          <a:cs typeface="Arial" charset="0"/>
        </a:defRPr>
      </a:lvl4pPr>
      <a:lvl5pPr algn="l" rtl="0" eaLnBrk="0" fontAlgn="base" hangingPunct="0">
        <a:lnSpc>
          <a:spcPct val="85000"/>
        </a:lnSpc>
        <a:spcBef>
          <a:spcPct val="10000"/>
        </a:spcBef>
        <a:spcAft>
          <a:spcPct val="0"/>
        </a:spcAft>
        <a:defRPr sz="3200" b="1">
          <a:solidFill>
            <a:schemeClr val="tx1"/>
          </a:solidFill>
          <a:latin typeface="Century Gothic" pitchFamily="34" charset="0"/>
          <a:cs typeface="Arial" charset="0"/>
        </a:defRPr>
      </a:lvl5pPr>
      <a:lvl6pPr marL="457200" algn="l" rtl="0" fontAlgn="base">
        <a:lnSpc>
          <a:spcPct val="85000"/>
        </a:lnSpc>
        <a:spcBef>
          <a:spcPct val="10000"/>
        </a:spcBef>
        <a:spcAft>
          <a:spcPct val="0"/>
        </a:spcAft>
        <a:defRPr sz="3200" b="1">
          <a:solidFill>
            <a:schemeClr val="tx1"/>
          </a:solidFill>
          <a:latin typeface="Century Gothic" pitchFamily="34" charset="0"/>
          <a:cs typeface="Arial" charset="0"/>
        </a:defRPr>
      </a:lvl6pPr>
      <a:lvl7pPr marL="914400" algn="l" rtl="0" fontAlgn="base">
        <a:lnSpc>
          <a:spcPct val="85000"/>
        </a:lnSpc>
        <a:spcBef>
          <a:spcPct val="10000"/>
        </a:spcBef>
        <a:spcAft>
          <a:spcPct val="0"/>
        </a:spcAft>
        <a:defRPr sz="3200" b="1">
          <a:solidFill>
            <a:schemeClr val="tx1"/>
          </a:solidFill>
          <a:latin typeface="Century Gothic" pitchFamily="34" charset="0"/>
          <a:cs typeface="Arial" charset="0"/>
        </a:defRPr>
      </a:lvl7pPr>
      <a:lvl8pPr marL="1371600" algn="l" rtl="0" fontAlgn="base">
        <a:lnSpc>
          <a:spcPct val="85000"/>
        </a:lnSpc>
        <a:spcBef>
          <a:spcPct val="10000"/>
        </a:spcBef>
        <a:spcAft>
          <a:spcPct val="0"/>
        </a:spcAft>
        <a:defRPr sz="3200" b="1">
          <a:solidFill>
            <a:schemeClr val="tx1"/>
          </a:solidFill>
          <a:latin typeface="Century Gothic" pitchFamily="34" charset="0"/>
          <a:cs typeface="Arial" charset="0"/>
        </a:defRPr>
      </a:lvl8pPr>
      <a:lvl9pPr marL="1828800" algn="l" rtl="0" fontAlgn="base">
        <a:lnSpc>
          <a:spcPct val="85000"/>
        </a:lnSpc>
        <a:spcBef>
          <a:spcPct val="10000"/>
        </a:spcBef>
        <a:spcAft>
          <a:spcPct val="0"/>
        </a:spcAft>
        <a:defRPr sz="3200" b="1">
          <a:solidFill>
            <a:schemeClr val="tx1"/>
          </a:solidFill>
          <a:latin typeface="Century Gothic" pitchFamily="34" charset="0"/>
          <a:cs typeface="Arial" charset="0"/>
        </a:defRPr>
      </a:lvl9pPr>
    </p:titleStyle>
    <p:bodyStyle>
      <a:lvl1pPr marL="342900" indent="-342900" algn="l" rtl="0" eaLnBrk="0" fontAlgn="base" hangingPunct="0">
        <a:lnSpc>
          <a:spcPct val="85000"/>
        </a:lnSpc>
        <a:spcBef>
          <a:spcPct val="20000"/>
        </a:spcBef>
        <a:spcAft>
          <a:spcPct val="50000"/>
        </a:spcAft>
        <a:buClr>
          <a:schemeClr val="tx1"/>
        </a:buClr>
        <a:buFont typeface="Wingdings" pitchFamily="2" charset="2"/>
        <a:buChar char="§"/>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ct val="85000"/>
        </a:lnSpc>
        <a:spcBef>
          <a:spcPct val="0"/>
        </a:spcBef>
        <a:spcAft>
          <a:spcPct val="0"/>
        </a:spcAft>
        <a:buClr>
          <a:schemeClr val="tx1"/>
        </a:buClr>
        <a:buFont typeface="Wingdings" pitchFamily="2" charset="2"/>
        <a:buChar char="§"/>
        <a:defRPr sz="2000" b="1">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lnSpc>
          <a:spcPct val="85000"/>
        </a:lnSpc>
        <a:spcBef>
          <a:spcPct val="15000"/>
        </a:spcBef>
        <a:spcAft>
          <a:spcPct val="0"/>
        </a:spcAft>
        <a:buClr>
          <a:schemeClr val="tx1"/>
        </a:buClr>
        <a:buFont typeface="Wingdings" pitchFamily="2" charset="2"/>
        <a:buChar char="§"/>
        <a:defRPr sz="16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r="8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045467-2648-46D7-98BD-089560E64DEA}" type="datetime1">
              <a:rPr lang="en-US" smtClean="0">
                <a:solidFill>
                  <a:prstClr val="black">
                    <a:tint val="75000"/>
                  </a:prstClr>
                </a:solidFill>
              </a:rPr>
              <a:pPr/>
              <a:t>10/31/2013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14CF8A-7A45-4E75-8DD8-8FA0FB3BB575}"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MarcstaLogoOnly Transparent Low Res.JPG"/>
          <p:cNvPicPr>
            <a:picLocks noChangeAspect="1"/>
          </p:cNvPicPr>
          <p:nvPr userDrawn="1"/>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7554" y="168677"/>
            <a:ext cx="513615" cy="452760"/>
          </a:xfrm>
          <a:prstGeom prst="rect">
            <a:avLst/>
          </a:prstGeom>
        </p:spPr>
      </p:pic>
    </p:spTree>
    <p:extLst>
      <p:ext uri="{BB962C8B-B14F-4D97-AF65-F5344CB8AC3E}">
        <p14:creationId xmlns:p14="http://schemas.microsoft.com/office/powerpoint/2010/main" val="2391189554"/>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1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2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59.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15.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2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149.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160.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171.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18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248.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237.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19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0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3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2824203"/>
            <a:ext cx="9253182"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entury Gothic" panose="020B0502020202020204" pitchFamily="34" charset="0"/>
                <a:ea typeface="+mj-ea"/>
                <a:cs typeface="+mj-cs"/>
              </a:rPr>
              <a:t>The </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entury Gothic" panose="020B0502020202020204" pitchFamily="34" charset="0"/>
                <a:ea typeface="+mj-ea"/>
                <a:cs typeface="+mj-cs"/>
              </a:rPr>
              <a:t>Role of GPs in </a:t>
            </a:r>
            <a:b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entury Gothic" panose="020B0502020202020204" pitchFamily="34" charset="0"/>
                <a:ea typeface="+mj-ea"/>
                <a:cs typeface="+mj-cs"/>
              </a:rPr>
            </a:b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entury Gothic" panose="020B0502020202020204" pitchFamily="34" charset="0"/>
                <a:ea typeface="+mj-ea"/>
                <a:cs typeface="+mj-cs"/>
              </a:rPr>
              <a:t>Return to Work Programs</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entury Gothic" panose="020B0502020202020204" pitchFamily="34" charset="0"/>
              <a:ea typeface="+mj-ea"/>
              <a:cs typeface="+mj-cs"/>
            </a:endParaRPr>
          </a:p>
        </p:txBody>
      </p:sp>
      <p:sp>
        <p:nvSpPr>
          <p:cNvPr id="16" name="Rectangle 15"/>
          <p:cNvSpPr/>
          <p:nvPr/>
        </p:nvSpPr>
        <p:spPr>
          <a:xfrm>
            <a:off x="4341" y="4842126"/>
            <a:ext cx="9248841" cy="138499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AU" sz="44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Century Gothic" panose="020B0502020202020204" pitchFamily="34" charset="0"/>
                <a:ea typeface="+mj-ea"/>
                <a:cs typeface="+mj-cs"/>
              </a:rPr>
              <a:t>Dr Dilip Sharma</a:t>
            </a:r>
          </a:p>
          <a:p>
            <a:pPr algn="ctr"/>
            <a:r>
              <a:rPr lang="en-AU" sz="20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Century Gothic" panose="020B0502020202020204" pitchFamily="34" charset="0"/>
                <a:ea typeface="+mj-ea"/>
                <a:cs typeface="+mj-cs"/>
              </a:rPr>
              <a:t>General Practitioner</a:t>
            </a:r>
          </a:p>
          <a:p>
            <a:pPr algn="ctr"/>
            <a:r>
              <a:rPr lang="en-AU" sz="20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Century Gothic" panose="020B0502020202020204" pitchFamily="34" charset="0"/>
                <a:ea typeface="+mj-ea"/>
                <a:cs typeface="+mj-cs"/>
              </a:rPr>
              <a:t>MBBS.  Master of Health Science (Occ. Med. Health &amp; Safety), FRACGP</a:t>
            </a:r>
          </a:p>
        </p:txBody>
      </p:sp>
      <p:sp>
        <p:nvSpPr>
          <p:cNvPr id="9" name="Slide Number Placeholder 8"/>
          <p:cNvSpPr>
            <a:spLocks noGrp="1"/>
          </p:cNvSpPr>
          <p:nvPr>
            <p:ph type="sldNum" sz="quarter" idx="12"/>
          </p:nvPr>
        </p:nvSpPr>
        <p:spPr/>
        <p:txBody>
          <a:bodyPr/>
          <a:lstStyle/>
          <a:p>
            <a:r>
              <a:rPr lang="en-US" dirty="0" smtClean="0"/>
              <a:t>October 2013</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5146" y="2028281"/>
            <a:ext cx="4954137" cy="4069669"/>
          </a:xfrm>
          <a:solidFill>
            <a:schemeClr val="bg1">
              <a:alpha val="30000"/>
            </a:schemeClr>
          </a:solidFill>
        </p:spPr>
        <p:txBody>
          <a:bodyPr>
            <a:normAutofit/>
          </a:bodyPr>
          <a:lstStyle/>
          <a:p>
            <a:pPr>
              <a:spcBef>
                <a:spcPts val="0"/>
              </a:spcBef>
              <a:spcAft>
                <a:spcPts val="1200"/>
              </a:spcAft>
              <a:buClr>
                <a:schemeClr val="tx2"/>
              </a:buClr>
              <a:buFont typeface="Wingdings" panose="05000000000000000000" pitchFamily="2" charset="2"/>
              <a:buChar char="§"/>
              <a:defRPr/>
            </a:pPr>
            <a:r>
              <a:rPr lang="en-AU" sz="4000" b="1" kern="0" dirty="0">
                <a:solidFill>
                  <a:schemeClr val="tx2"/>
                </a:solidFill>
                <a:effectLst>
                  <a:outerShdw blurRad="38100" dist="38100" dir="2700000" algn="tl">
                    <a:srgbClr val="000000">
                      <a:alpha val="43137"/>
                    </a:srgbClr>
                  </a:outerShdw>
                </a:effectLst>
                <a:latin typeface="Century Gothic"/>
                <a:cs typeface="Arial"/>
              </a:rPr>
              <a:t>Do relevant paperwork </a:t>
            </a:r>
            <a:br>
              <a:rPr lang="en-AU" sz="4000" b="1" kern="0" dirty="0">
                <a:solidFill>
                  <a:schemeClr val="tx2"/>
                </a:solidFill>
                <a:effectLst>
                  <a:outerShdw blurRad="38100" dist="38100" dir="2700000" algn="tl">
                    <a:srgbClr val="000000">
                      <a:alpha val="43137"/>
                    </a:srgbClr>
                  </a:outerShdw>
                </a:effectLst>
                <a:latin typeface="Century Gothic"/>
                <a:cs typeface="Arial"/>
              </a:rPr>
            </a:br>
            <a:r>
              <a:rPr lang="en-AU" sz="4000" b="1" kern="0" dirty="0">
                <a:solidFill>
                  <a:schemeClr val="tx2"/>
                </a:solidFill>
                <a:effectLst>
                  <a:outerShdw blurRad="38100" dist="38100" dir="2700000" algn="tl">
                    <a:srgbClr val="000000">
                      <a:alpha val="43137"/>
                    </a:srgbClr>
                  </a:outerShdw>
                </a:effectLst>
                <a:latin typeface="Century Gothic"/>
                <a:cs typeface="Arial"/>
              </a:rPr>
              <a:t>(W/C certificates</a:t>
            </a:r>
            <a:r>
              <a:rPr lang="en-AU" sz="4000" b="1" kern="0" dirty="0" smtClean="0">
                <a:solidFill>
                  <a:schemeClr val="tx2"/>
                </a:solidFill>
                <a:effectLst>
                  <a:outerShdw blurRad="38100" dist="38100" dir="2700000" algn="tl">
                    <a:srgbClr val="000000">
                      <a:alpha val="43137"/>
                    </a:srgbClr>
                  </a:outerShdw>
                </a:effectLst>
                <a:latin typeface="Century Gothic"/>
                <a:cs typeface="Arial"/>
              </a:rPr>
              <a:t>)</a:t>
            </a:r>
          </a:p>
          <a:p>
            <a:pPr>
              <a:spcBef>
                <a:spcPts val="0"/>
              </a:spcBef>
              <a:spcAft>
                <a:spcPts val="1200"/>
              </a:spcAft>
              <a:buClr>
                <a:schemeClr val="tx2"/>
              </a:buClr>
              <a:buFont typeface="Wingdings" panose="05000000000000000000" pitchFamily="2" charset="2"/>
              <a:buChar char="§"/>
              <a:defRPr/>
            </a:pPr>
            <a:r>
              <a:rPr lang="en-AU" sz="4000" b="1" kern="0" dirty="0" smtClean="0">
                <a:solidFill>
                  <a:schemeClr val="tx2"/>
                </a:solidFill>
                <a:effectLst>
                  <a:outerShdw blurRad="38100" dist="38100" dir="2700000" algn="tl">
                    <a:srgbClr val="000000">
                      <a:alpha val="43137"/>
                    </a:srgbClr>
                  </a:outerShdw>
                </a:effectLst>
                <a:latin typeface="Century Gothic"/>
                <a:cs typeface="Arial"/>
              </a:rPr>
              <a:t>Communication and initiation of RTW Plan</a:t>
            </a:r>
            <a:endParaRPr lang="en-AU" sz="4000" b="1" kern="0" dirty="0">
              <a:solidFill>
                <a:schemeClr val="tx2"/>
              </a:solidFill>
              <a:effectLst>
                <a:outerShdw blurRad="38100" dist="38100" dir="2700000" algn="tl">
                  <a:srgbClr val="000000">
                    <a:alpha val="43137"/>
                  </a:srgbClr>
                </a:outerShdw>
              </a:effectLst>
              <a:latin typeface="Century Gothic"/>
              <a:cs typeface="Arial"/>
            </a:endParaRPr>
          </a:p>
          <a:p>
            <a:endParaRPr lang="en-AU" dirty="0">
              <a:solidFill>
                <a:schemeClr val="tx2"/>
              </a:solidFill>
            </a:endParaRPr>
          </a:p>
        </p:txBody>
      </p:sp>
      <p:sp>
        <p:nvSpPr>
          <p:cNvPr id="4" name="Slide Number Placeholder 3"/>
          <p:cNvSpPr>
            <a:spLocks noGrp="1"/>
          </p:cNvSpPr>
          <p:nvPr>
            <p:ph type="sldNum" sz="quarter" idx="12"/>
          </p:nvPr>
        </p:nvSpPr>
        <p:spPr/>
        <p:txBody>
          <a:bodyPr/>
          <a:lstStyle/>
          <a:p>
            <a:fld id="{4514CF8A-7A45-4E75-8DD8-8FA0FB3BB575}" type="slidenum">
              <a:rPr lang="en-US" smtClean="0"/>
              <a:pPr/>
              <a:t>10</a:t>
            </a:fld>
            <a:endParaRPr lang="en-US" dirty="0"/>
          </a:p>
        </p:txBody>
      </p:sp>
      <p:sp>
        <p:nvSpPr>
          <p:cNvPr id="6" name="Title 1"/>
          <p:cNvSpPr txBox="1">
            <a:spLocks/>
          </p:cNvSpPr>
          <p:nvPr/>
        </p:nvSpPr>
        <p:spPr>
          <a:xfrm>
            <a:off x="204716" y="216540"/>
            <a:ext cx="8939283" cy="14621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4700" b="1" dirty="0" smtClean="0">
                <a:solidFill>
                  <a:srgbClr val="FFFF00"/>
                </a:solidFill>
                <a:effectLst>
                  <a:outerShdw blurRad="38100" dist="38100" dir="2700000" algn="tl">
                    <a:srgbClr val="000000">
                      <a:alpha val="43137"/>
                    </a:srgbClr>
                  </a:outerShdw>
                </a:effectLst>
              </a:rPr>
              <a:t>The Role of GPs in RTW Programs </a:t>
            </a:r>
            <a:br>
              <a:rPr lang="en-AU" sz="4700" b="1" dirty="0" smtClean="0">
                <a:solidFill>
                  <a:srgbClr val="FFFF00"/>
                </a:solidFill>
                <a:effectLst>
                  <a:outerShdw blurRad="38100" dist="38100" dir="2700000" algn="tl">
                    <a:srgbClr val="000000">
                      <a:alpha val="43137"/>
                    </a:srgbClr>
                  </a:outerShdw>
                </a:effectLst>
              </a:rPr>
            </a:br>
            <a:r>
              <a:rPr lang="en-AU" sz="4700" b="1" dirty="0" smtClean="0">
                <a:solidFill>
                  <a:schemeClr val="bg1"/>
                </a:solidFill>
                <a:effectLst>
                  <a:outerShdw blurRad="38100" dist="38100" dir="2700000" algn="tl">
                    <a:srgbClr val="000000">
                      <a:alpha val="43137"/>
                    </a:srgbClr>
                  </a:outerShdw>
                </a:effectLst>
              </a:rPr>
              <a:t>–</a:t>
            </a:r>
            <a:r>
              <a:rPr lang="en-AU" sz="4700" b="1" dirty="0" smtClean="0">
                <a:solidFill>
                  <a:srgbClr val="FFFF00"/>
                </a:solidFill>
                <a:effectLst>
                  <a:outerShdw blurRad="38100" dist="38100" dir="2700000" algn="tl">
                    <a:srgbClr val="000000">
                      <a:alpha val="43137"/>
                    </a:srgbClr>
                  </a:outerShdw>
                </a:effectLst>
              </a:rPr>
              <a:t> </a:t>
            </a:r>
            <a:r>
              <a:rPr lang="en-AU" sz="4700" b="1" dirty="0" smtClean="0">
                <a:solidFill>
                  <a:schemeClr val="bg1"/>
                </a:solidFill>
                <a:effectLst>
                  <a:outerShdw blurRad="38100" dist="38100" dir="2700000" algn="tl">
                    <a:srgbClr val="000000">
                      <a:alpha val="43137"/>
                    </a:srgbClr>
                  </a:outerShdw>
                </a:effectLst>
              </a:rPr>
              <a:t>Initial Assessment and Treatment</a:t>
            </a:r>
            <a:endParaRPr lang="en-US" sz="47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830078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514CF8A-7A45-4E75-8DD8-8FA0FB3BB575}" type="slidenum">
              <a:rPr lang="en-US" smtClean="0">
                <a:solidFill>
                  <a:prstClr val="black">
                    <a:tint val="75000"/>
                  </a:prstClr>
                </a:solidFill>
              </a:rPr>
              <a:pPr/>
              <a:t>11</a:t>
            </a:fld>
            <a:endParaRPr lang="en-US" dirty="0">
              <a:solidFill>
                <a:prstClr val="black">
                  <a:tint val="75000"/>
                </a:prstClr>
              </a:solidFill>
            </a:endParaRPr>
          </a:p>
        </p:txBody>
      </p:sp>
      <p:sp>
        <p:nvSpPr>
          <p:cNvPr id="4" name="Title 1"/>
          <p:cNvSpPr txBox="1">
            <a:spLocks/>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5400" b="1" dirty="0" smtClean="0">
                <a:solidFill>
                  <a:srgbClr val="B0312E"/>
                </a:solidFill>
                <a:effectLst>
                  <a:outerShdw blurRad="38100" dist="38100" dir="2700000" algn="tl">
                    <a:srgbClr val="000000">
                      <a:alpha val="43137"/>
                    </a:srgbClr>
                  </a:outerShdw>
                </a:effectLst>
              </a:rPr>
              <a:t>GP Forms an Important Link</a:t>
            </a:r>
            <a:endParaRPr lang="en-US" sz="5400" b="1" dirty="0">
              <a:ln w="18000">
                <a:solidFill>
                  <a:schemeClr val="accent2">
                    <a:satMod val="140000"/>
                  </a:schemeClr>
                </a:solidFill>
                <a:prstDash val="solid"/>
                <a:miter lim="800000"/>
              </a:ln>
              <a:solidFill>
                <a:srgbClr val="B0312E"/>
              </a:solidFill>
              <a:effectLst>
                <a:outerShdw blurRad="25500" dist="23000" dir="7020000" algn="tl">
                  <a:srgbClr val="000000">
                    <a:alpha val="50000"/>
                  </a:srgbClr>
                </a:outerShdw>
              </a:effectLst>
            </a:endParaRPr>
          </a:p>
        </p:txBody>
      </p:sp>
      <p:grpSp>
        <p:nvGrpSpPr>
          <p:cNvPr id="5" name="Group 4"/>
          <p:cNvGrpSpPr/>
          <p:nvPr/>
        </p:nvGrpSpPr>
        <p:grpSpPr>
          <a:xfrm>
            <a:off x="763793" y="1899899"/>
            <a:ext cx="6524591" cy="4247317"/>
            <a:chOff x="1119113" y="1899899"/>
            <a:chExt cx="6524591" cy="4247317"/>
          </a:xfrm>
        </p:grpSpPr>
        <p:sp>
          <p:nvSpPr>
            <p:cNvPr id="3" name="Rectangle 2"/>
            <p:cNvSpPr/>
            <p:nvPr/>
          </p:nvSpPr>
          <p:spPr>
            <a:xfrm>
              <a:off x="1119113" y="1899899"/>
              <a:ext cx="6524591" cy="4247317"/>
            </a:xfrm>
            <a:prstGeom prst="rect">
              <a:avLst/>
            </a:prstGeom>
            <a:noFill/>
            <a:ln>
              <a:noFill/>
            </a:ln>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1200"/>
                </a:spcAft>
              </a:pPr>
              <a:r>
                <a:rPr lang="en-AU" sz="3600" b="1" dirty="0" smtClean="0">
                  <a:solidFill>
                    <a:srgbClr val="FFFF00"/>
                  </a:solidFill>
                  <a:effectLst>
                    <a:outerShdw blurRad="38100" dist="38100" dir="2700000" algn="tl">
                      <a:srgbClr val="000000">
                        <a:alpha val="43137"/>
                      </a:srgbClr>
                    </a:outerShdw>
                  </a:effectLst>
                  <a:latin typeface="Century Gothic" pitchFamily="34" charset="0"/>
                </a:rPr>
                <a:t>Worker    Employer  Insurer</a:t>
              </a:r>
            </a:p>
            <a:p>
              <a:pPr>
                <a:spcAft>
                  <a:spcPts val="1200"/>
                </a:spcAft>
              </a:pPr>
              <a:endParaRPr lang="en-AU" sz="3600" b="1" dirty="0">
                <a:solidFill>
                  <a:srgbClr val="FFFF00"/>
                </a:solidFill>
                <a:effectLst>
                  <a:outerShdw blurRad="38100" dist="38100" dir="2700000" algn="tl">
                    <a:srgbClr val="000000">
                      <a:alpha val="43137"/>
                    </a:srgbClr>
                  </a:outerShdw>
                </a:effectLst>
                <a:latin typeface="Century Gothic" pitchFamily="34" charset="0"/>
              </a:endParaRPr>
            </a:p>
            <a:p>
              <a:pPr>
                <a:spcAft>
                  <a:spcPts val="1200"/>
                </a:spcAft>
              </a:pPr>
              <a:r>
                <a:rPr lang="en-AU" sz="3600" b="1" dirty="0" smtClean="0">
                  <a:solidFill>
                    <a:srgbClr val="FFFF00"/>
                  </a:solidFill>
                  <a:effectLst>
                    <a:outerShdw blurRad="38100" dist="38100" dir="2700000" algn="tl">
                      <a:srgbClr val="000000">
                        <a:alpha val="43137"/>
                      </a:srgbClr>
                    </a:outerShdw>
                  </a:effectLst>
                  <a:latin typeface="Century Gothic" pitchFamily="34" charset="0"/>
                </a:rPr>
                <a:t>			</a:t>
              </a:r>
              <a:r>
                <a:rPr lang="en-AU" sz="4400" b="1" dirty="0" smtClean="0">
                  <a:solidFill>
                    <a:srgbClr val="C00000"/>
                  </a:solidFill>
                  <a:effectLst>
                    <a:outerShdw blurRad="38100" dist="38100" dir="2700000" algn="tl">
                      <a:srgbClr val="000000">
                        <a:alpha val="43137"/>
                      </a:srgbClr>
                    </a:outerShdw>
                  </a:effectLst>
                  <a:latin typeface="Century Gothic" pitchFamily="34" charset="0"/>
                </a:rPr>
                <a:t>GP</a:t>
              </a:r>
            </a:p>
            <a:p>
              <a:pPr>
                <a:spcAft>
                  <a:spcPts val="1200"/>
                </a:spcAft>
              </a:pPr>
              <a:endParaRPr lang="en-AU" sz="3600" b="1" dirty="0">
                <a:solidFill>
                  <a:srgbClr val="FFFF00"/>
                </a:solidFill>
                <a:effectLst>
                  <a:outerShdw blurRad="38100" dist="38100" dir="2700000" algn="tl">
                    <a:srgbClr val="000000">
                      <a:alpha val="43137"/>
                    </a:srgbClr>
                  </a:outerShdw>
                </a:effectLst>
                <a:latin typeface="Century Gothic" pitchFamily="34" charset="0"/>
              </a:endParaRPr>
            </a:p>
            <a:p>
              <a:pPr>
                <a:spcAft>
                  <a:spcPts val="1200"/>
                </a:spcAft>
              </a:pPr>
              <a:r>
                <a:rPr lang="en-AU" sz="3600" b="1" dirty="0" smtClean="0">
                  <a:solidFill>
                    <a:srgbClr val="FFFF00"/>
                  </a:solidFill>
                  <a:effectLst>
                    <a:outerShdw blurRad="38100" dist="38100" dir="2700000" algn="tl">
                      <a:srgbClr val="000000">
                        <a:alpha val="43137"/>
                      </a:srgbClr>
                    </a:outerShdw>
                  </a:effectLst>
                  <a:latin typeface="Century Gothic" pitchFamily="34" charset="0"/>
                </a:rPr>
                <a:t>RTW C     Specialists   AHP</a:t>
              </a:r>
            </a:p>
            <a:p>
              <a:endParaRPr lang="en-AU" sz="3200" b="1" dirty="0">
                <a:ln w="18000">
                  <a:solidFill>
                    <a:srgbClr val="C0504D">
                      <a:satMod val="140000"/>
                    </a:srgbClr>
                  </a:solidFill>
                  <a:prstDash val="solid"/>
                  <a:miter lim="800000"/>
                </a:ln>
                <a:solidFill>
                  <a:srgbClr val="FFFF00"/>
                </a:solidFill>
                <a:effectLst>
                  <a:outerShdw blurRad="25500" dist="23000" dir="7020000" algn="tl">
                    <a:srgbClr val="000000">
                      <a:alpha val="50000"/>
                    </a:srgbClr>
                  </a:outerShdw>
                </a:effectLst>
                <a:latin typeface="Century Gothic" pitchFamily="34" charset="0"/>
              </a:endParaRPr>
            </a:p>
          </p:txBody>
        </p:sp>
        <p:sp>
          <p:nvSpPr>
            <p:cNvPr id="8" name="Right Arrow 7"/>
            <p:cNvSpPr/>
            <p:nvPr/>
          </p:nvSpPr>
          <p:spPr>
            <a:xfrm rot="16200000">
              <a:off x="4034613" y="2830196"/>
              <a:ext cx="700280" cy="4094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ight Arrow 8"/>
            <p:cNvSpPr/>
            <p:nvPr/>
          </p:nvSpPr>
          <p:spPr>
            <a:xfrm rot="5400000">
              <a:off x="4034612" y="4180176"/>
              <a:ext cx="700280" cy="4094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ight Arrow 9"/>
            <p:cNvSpPr/>
            <p:nvPr/>
          </p:nvSpPr>
          <p:spPr>
            <a:xfrm rot="2373991">
              <a:off x="5351603" y="4255374"/>
              <a:ext cx="700280" cy="4094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Right Arrow 10"/>
            <p:cNvSpPr/>
            <p:nvPr/>
          </p:nvSpPr>
          <p:spPr>
            <a:xfrm rot="8099345">
              <a:off x="2289973" y="4308832"/>
              <a:ext cx="700280" cy="4094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Right Arrow 11"/>
            <p:cNvSpPr/>
            <p:nvPr/>
          </p:nvSpPr>
          <p:spPr>
            <a:xfrm rot="13208157">
              <a:off x="2289973" y="2830195"/>
              <a:ext cx="700280" cy="4094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ight Arrow 12"/>
            <p:cNvSpPr/>
            <p:nvPr/>
          </p:nvSpPr>
          <p:spPr>
            <a:xfrm rot="18887455">
              <a:off x="5956637" y="2830194"/>
              <a:ext cx="700280" cy="4094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Tree>
    <p:extLst>
      <p:ext uri="{BB962C8B-B14F-4D97-AF65-F5344CB8AC3E}">
        <p14:creationId xmlns:p14="http://schemas.microsoft.com/office/powerpoint/2010/main" val="3230699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4514CF8A-7A45-4E75-8DD8-8FA0FB3BB575}" type="slidenum">
              <a:rPr lang="en-US" smtClean="0">
                <a:solidFill>
                  <a:prstClr val="black">
                    <a:tint val="75000"/>
                  </a:prstClr>
                </a:solidFill>
              </a:rPr>
              <a:pPr/>
              <a:t>12</a:t>
            </a:fld>
            <a:endParaRPr lang="en-US" dirty="0">
              <a:solidFill>
                <a:prstClr val="black">
                  <a:tint val="75000"/>
                </a:prstClr>
              </a:solidFill>
            </a:endParaRPr>
          </a:p>
        </p:txBody>
      </p:sp>
      <p:sp>
        <p:nvSpPr>
          <p:cNvPr id="5" name="Title 1"/>
          <p:cNvSpPr txBox="1">
            <a:spLocks/>
          </p:cNvSpPr>
          <p:nvPr/>
        </p:nvSpPr>
        <p:spPr>
          <a:xfrm>
            <a:off x="0" y="7751"/>
            <a:ext cx="9144000" cy="1152309"/>
          </a:xfrm>
          <a:prstGeom prst="rect">
            <a:avLst/>
          </a:prstGeom>
        </p:spPr>
        <p:txBody>
          <a:bodyPr vert="horz" lIns="91440" tIns="45720" rIns="91440" bIns="45720" rtlCol="0" anchor="ctr">
            <a:noAutofit/>
          </a:bodyPr>
          <a:lstStyle/>
          <a:p>
            <a:pPr algn="ctr">
              <a:spcBef>
                <a:spcPct val="0"/>
              </a:spcBef>
              <a:defRPr/>
            </a:pPr>
            <a:r>
              <a:rPr lang="en-AU" sz="4200" b="1" dirty="0" smtClean="0">
                <a:solidFill>
                  <a:schemeClr val="bg1"/>
                </a:solidFill>
                <a:latin typeface="Century Gothic" pitchFamily="34" charset="0"/>
              </a:rPr>
              <a:t>GP Follows Up </a:t>
            </a:r>
            <a:r>
              <a:rPr lang="en-AU" sz="4200" b="1" dirty="0">
                <a:solidFill>
                  <a:schemeClr val="bg1"/>
                </a:solidFill>
                <a:latin typeface="Century Gothic" pitchFamily="34" charset="0"/>
              </a:rPr>
              <a:t>P</a:t>
            </a:r>
            <a:r>
              <a:rPr lang="en-AU" sz="4200" b="1" dirty="0" smtClean="0">
                <a:solidFill>
                  <a:schemeClr val="bg1"/>
                </a:solidFill>
                <a:latin typeface="Century Gothic" pitchFamily="34" charset="0"/>
              </a:rPr>
              <a:t>rogress of Worker</a:t>
            </a:r>
          </a:p>
        </p:txBody>
      </p:sp>
      <p:sp>
        <p:nvSpPr>
          <p:cNvPr id="6" name="Rectangle 5"/>
          <p:cNvSpPr/>
          <p:nvPr/>
        </p:nvSpPr>
        <p:spPr>
          <a:xfrm>
            <a:off x="4572000" y="1147059"/>
            <a:ext cx="4339986" cy="5386090"/>
          </a:xfrm>
          <a:prstGeom prst="rect">
            <a:avLst/>
          </a:prstGeom>
          <a:noFill/>
          <a:ln>
            <a:noFill/>
          </a:ln>
        </p:spPr>
        <p:txBody>
          <a:bodyPr wrap="square" lIns="91440" tIns="45720" rIns="91440" bIns="45720">
            <a:spAutoFit/>
          </a:bodyPr>
          <a:lstStyle/>
          <a:p>
            <a:pPr marL="571500" indent="-571500">
              <a:spcAft>
                <a:spcPts val="2400"/>
              </a:spcAft>
              <a:buFont typeface="Wingdings" panose="05000000000000000000" pitchFamily="2" charset="2"/>
              <a:buChar char="§"/>
            </a:pPr>
            <a:r>
              <a:rPr lang="en-AU" sz="3600" b="1" dirty="0" smtClean="0">
                <a:solidFill>
                  <a:schemeClr val="bg1"/>
                </a:solidFill>
                <a:latin typeface="Century Gothic" pitchFamily="34" charset="0"/>
              </a:rPr>
              <a:t>Directly supervises</a:t>
            </a:r>
            <a:br>
              <a:rPr lang="en-AU" sz="3600" b="1" dirty="0" smtClean="0">
                <a:solidFill>
                  <a:schemeClr val="bg1"/>
                </a:solidFill>
                <a:latin typeface="Century Gothic" pitchFamily="34" charset="0"/>
              </a:rPr>
            </a:br>
            <a:r>
              <a:rPr lang="en-AU" sz="3600" b="1" dirty="0" smtClean="0">
                <a:solidFill>
                  <a:schemeClr val="bg1"/>
                </a:solidFill>
                <a:latin typeface="Century Gothic" pitchFamily="34" charset="0"/>
              </a:rPr>
              <a:t>ongoing medical treatment</a:t>
            </a:r>
          </a:p>
          <a:p>
            <a:pPr marL="571500" indent="-571500">
              <a:buFont typeface="Wingdings" panose="05000000000000000000" pitchFamily="2" charset="2"/>
              <a:buChar char="§"/>
            </a:pPr>
            <a:r>
              <a:rPr lang="en-AU" sz="3600" b="1" dirty="0" smtClean="0">
                <a:solidFill>
                  <a:schemeClr val="bg1"/>
                </a:solidFill>
                <a:latin typeface="Century Gothic" pitchFamily="34" charset="0"/>
              </a:rPr>
              <a:t>Reviews patient’s progress at regular intervals</a:t>
            </a:r>
          </a:p>
        </p:txBody>
      </p:sp>
    </p:spTree>
    <p:extLst>
      <p:ext uri="{BB962C8B-B14F-4D97-AF65-F5344CB8AC3E}">
        <p14:creationId xmlns:p14="http://schemas.microsoft.com/office/powerpoint/2010/main" val="9108121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solidFill>
              </a:rPr>
              <a:pPr/>
              <a:t>13</a:t>
            </a:fld>
            <a:endParaRPr lang="en-US" dirty="0">
              <a:solidFill>
                <a:prstClr val="black"/>
              </a:solidFill>
            </a:endParaRPr>
          </a:p>
        </p:txBody>
      </p:sp>
      <p:sp>
        <p:nvSpPr>
          <p:cNvPr id="8" name="Content Placeholder 2"/>
          <p:cNvSpPr txBox="1">
            <a:spLocks/>
          </p:cNvSpPr>
          <p:nvPr/>
        </p:nvSpPr>
        <p:spPr bwMode="auto">
          <a:xfrm>
            <a:off x="4380932" y="887104"/>
            <a:ext cx="4503760" cy="5786651"/>
          </a:xfrm>
          <a:prstGeom prst="rect">
            <a:avLst/>
          </a:prstGeom>
          <a:solidFill>
            <a:schemeClr val="accent1">
              <a:alpha val="23000"/>
            </a:schemeClr>
          </a:solid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lnSpc>
                <a:spcPct val="85000"/>
              </a:lnSpc>
              <a:spcBef>
                <a:spcPct val="20000"/>
              </a:spcBef>
              <a:spcAft>
                <a:spcPct val="50000"/>
              </a:spcAft>
              <a:buClr>
                <a:schemeClr val="tx1"/>
              </a:buClr>
              <a:buFont typeface="Wingdings" pitchFamily="2" charset="2"/>
              <a:buChar char="§"/>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ct val="85000"/>
              </a:lnSpc>
              <a:spcBef>
                <a:spcPct val="0"/>
              </a:spcBef>
              <a:spcAft>
                <a:spcPct val="0"/>
              </a:spcAft>
              <a:buClr>
                <a:schemeClr val="tx1"/>
              </a:buClr>
              <a:buFont typeface="Wingdings" pitchFamily="2" charset="2"/>
              <a:buChar char="§"/>
              <a:defRPr sz="2000" b="1">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lnSpc>
                <a:spcPct val="85000"/>
              </a:lnSpc>
              <a:spcBef>
                <a:spcPct val="15000"/>
              </a:spcBef>
              <a:spcAft>
                <a:spcPct val="0"/>
              </a:spcAft>
              <a:buClr>
                <a:schemeClr val="tx1"/>
              </a:buClr>
              <a:buFont typeface="Wingdings" pitchFamily="2" charset="2"/>
              <a:buChar char="§"/>
              <a:defRPr sz="16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9pPr>
          </a:lstStyle>
          <a:p>
            <a:pPr>
              <a:spcBef>
                <a:spcPts val="0"/>
              </a:spcBef>
              <a:buClr>
                <a:srgbClr val="FFFFFF"/>
              </a:buClr>
              <a:defRPr/>
            </a:pPr>
            <a:r>
              <a:rPr lang="en-AU" sz="3600" b="1" kern="0" dirty="0" smtClean="0">
                <a:solidFill>
                  <a:srgbClr val="002060"/>
                </a:solidFill>
                <a:effectLst/>
                <a:latin typeface="Century Gothic"/>
                <a:cs typeface="Arial"/>
              </a:rPr>
              <a:t>Maintains communications</a:t>
            </a:r>
          </a:p>
          <a:p>
            <a:pPr>
              <a:spcBef>
                <a:spcPts val="0"/>
              </a:spcBef>
              <a:buClr>
                <a:srgbClr val="FFFFFF"/>
              </a:buClr>
              <a:defRPr/>
            </a:pPr>
            <a:r>
              <a:rPr lang="en-AU" sz="3600" b="1" kern="0" dirty="0" smtClean="0">
                <a:solidFill>
                  <a:srgbClr val="002060"/>
                </a:solidFill>
                <a:effectLst/>
                <a:latin typeface="Century Gothic"/>
                <a:cs typeface="Arial"/>
              </a:rPr>
              <a:t>Involvement in RTW Plan</a:t>
            </a:r>
          </a:p>
          <a:p>
            <a:pPr>
              <a:spcBef>
                <a:spcPts val="0"/>
              </a:spcBef>
              <a:buClr>
                <a:srgbClr val="FFFFFF"/>
              </a:buClr>
              <a:defRPr/>
            </a:pPr>
            <a:r>
              <a:rPr lang="en-AU" sz="3600" b="1" kern="0" dirty="0" smtClean="0">
                <a:solidFill>
                  <a:srgbClr val="002060"/>
                </a:solidFill>
                <a:effectLst/>
                <a:latin typeface="Century Gothic"/>
                <a:cs typeface="Arial"/>
              </a:rPr>
              <a:t>Addressing worker’s psycho-social factors</a:t>
            </a:r>
          </a:p>
          <a:p>
            <a:pPr>
              <a:spcBef>
                <a:spcPts val="0"/>
              </a:spcBef>
              <a:buClr>
                <a:srgbClr val="FFFFFF"/>
              </a:buClr>
              <a:defRPr/>
            </a:pPr>
            <a:r>
              <a:rPr lang="en-AU" sz="3600" b="1" kern="0" dirty="0" smtClean="0">
                <a:solidFill>
                  <a:srgbClr val="002060"/>
                </a:solidFill>
                <a:effectLst/>
                <a:latin typeface="Century Gothic"/>
                <a:cs typeface="Arial"/>
              </a:rPr>
              <a:t>Follow up to Final Certificate</a:t>
            </a:r>
            <a:endParaRPr lang="en-AU" b="1" kern="0" dirty="0" smtClean="0">
              <a:solidFill>
                <a:srgbClr val="002060"/>
              </a:solidFill>
              <a:effectLst/>
              <a:latin typeface="Century Gothic"/>
              <a:cs typeface="Arial"/>
            </a:endParaRPr>
          </a:p>
        </p:txBody>
      </p:sp>
    </p:spTree>
    <p:extLst>
      <p:ext uri="{BB962C8B-B14F-4D97-AF65-F5344CB8AC3E}">
        <p14:creationId xmlns:p14="http://schemas.microsoft.com/office/powerpoint/2010/main" val="2775398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solidFill>
              </a:rPr>
              <a:pPr/>
              <a:t>14</a:t>
            </a:fld>
            <a:endParaRPr lang="en-US" dirty="0">
              <a:solidFill>
                <a:prstClr val="black"/>
              </a:solidFill>
            </a:endParaRPr>
          </a:p>
        </p:txBody>
      </p:sp>
      <p:sp>
        <p:nvSpPr>
          <p:cNvPr id="2" name="Title 1"/>
          <p:cNvSpPr>
            <a:spLocks noGrp="1"/>
          </p:cNvSpPr>
          <p:nvPr>
            <p:ph type="title" idx="4294967295"/>
          </p:nvPr>
        </p:nvSpPr>
        <p:spPr>
          <a:xfrm>
            <a:off x="0" y="3246344"/>
            <a:ext cx="9144000" cy="1143000"/>
          </a:xfrm>
        </p:spPr>
        <p:txBody>
          <a:bodyPr>
            <a:normAutofit/>
          </a:bodyPr>
          <a:lstStyle/>
          <a:p>
            <a:r>
              <a:rPr lang="en-AU" sz="5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Medical Barriers in RTW</a:t>
            </a:r>
            <a:endParaRPr lang="en-US" sz="54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148906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514CF8A-7A45-4E75-8DD8-8FA0FB3BB575}" type="slidenum">
              <a:rPr lang="en-US" smtClean="0"/>
              <a:pPr/>
              <a:t>15</a:t>
            </a:fld>
            <a:endParaRPr lang="en-US" dirty="0"/>
          </a:p>
        </p:txBody>
      </p:sp>
      <p:sp>
        <p:nvSpPr>
          <p:cNvPr id="3" name="Title 1"/>
          <p:cNvSpPr txBox="1">
            <a:spLocks/>
          </p:cNvSpPr>
          <p:nvPr/>
        </p:nvSpPr>
        <p:spPr>
          <a:xfrm>
            <a:off x="1132765" y="392527"/>
            <a:ext cx="6782938" cy="1634458"/>
          </a:xfrm>
          <a:prstGeom prst="rect">
            <a:avLst/>
          </a:prstGeom>
        </p:spPr>
        <p:txBody>
          <a:bodyPr vert="horz" lIns="91440" tIns="45720" rIns="91440" bIns="45720" rtlCol="0" anchor="ctr">
            <a:noAutofit/>
          </a:bodyPr>
          <a:lstStyle/>
          <a:p>
            <a:pPr>
              <a:spcBef>
                <a:spcPct val="0"/>
              </a:spcBef>
              <a:defRPr/>
            </a:pPr>
            <a:r>
              <a:rPr lang="en-AU" sz="4400" b="1" dirty="0" smtClean="0">
                <a:solidFill>
                  <a:srgbClr val="C00000"/>
                </a:solidFill>
                <a:effectLst>
                  <a:outerShdw blurRad="38100" dist="38100" dir="2700000" algn="tl">
                    <a:srgbClr val="000000">
                      <a:alpha val="43137"/>
                    </a:srgbClr>
                  </a:outerShdw>
                </a:effectLst>
              </a:rPr>
              <a:t>Medical Barriers in Return to Work Programs</a:t>
            </a:r>
            <a:endParaRPr lang="en-US" sz="4400" b="1" dirty="0">
              <a:ln w="18000">
                <a:solidFill>
                  <a:srgbClr val="C0504D">
                    <a:satMod val="140000"/>
                  </a:srgbClr>
                </a:solidFill>
                <a:prstDash val="solid"/>
                <a:miter lim="800000"/>
              </a:ln>
              <a:solidFill>
                <a:srgbClr val="C00000"/>
              </a:solidFill>
              <a:effectLst>
                <a:outerShdw blurRad="38100" dist="38100" dir="2700000" algn="tl">
                  <a:srgbClr val="000000">
                    <a:alpha val="43137"/>
                  </a:srgbClr>
                </a:outerShdw>
              </a:effectLst>
              <a:ea typeface="+mj-ea"/>
            </a:endParaRPr>
          </a:p>
        </p:txBody>
      </p:sp>
      <p:sp>
        <p:nvSpPr>
          <p:cNvPr id="5" name="Content Placeholder 2"/>
          <p:cNvSpPr txBox="1">
            <a:spLocks/>
          </p:cNvSpPr>
          <p:nvPr/>
        </p:nvSpPr>
        <p:spPr>
          <a:xfrm>
            <a:off x="846161" y="1982337"/>
            <a:ext cx="6387153"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Clr>
                <a:srgbClr val="FFFFFF"/>
              </a:buClr>
              <a:defRPr/>
            </a:pPr>
            <a:r>
              <a:rPr lang="en-AU" sz="2800" b="1" kern="0" dirty="0" smtClean="0">
                <a:solidFill>
                  <a:srgbClr val="002060"/>
                </a:solidFill>
                <a:latin typeface="Century Gothic"/>
                <a:cs typeface="Arial"/>
              </a:rPr>
              <a:t>Study by Institute for Safety, Compensation and Recovery Research (ISCRR) in collaboration with Monash University’s Department of Preventative Medicine to examine the Patterns of the Sickness Certificates given to W/C patients in Victoria (Published Oct 2013 Med Journal of Australia)</a:t>
            </a:r>
            <a:endParaRPr lang="en-AU" sz="2800" dirty="0"/>
          </a:p>
        </p:txBody>
      </p:sp>
    </p:spTree>
    <p:extLst>
      <p:ext uri="{BB962C8B-B14F-4D97-AF65-F5344CB8AC3E}">
        <p14:creationId xmlns:p14="http://schemas.microsoft.com/office/powerpoint/2010/main" val="2606054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514CF8A-7A45-4E75-8DD8-8FA0FB3BB575}" type="slidenum">
              <a:rPr lang="en-US" smtClean="0"/>
              <a:pPr/>
              <a:t>16</a:t>
            </a:fld>
            <a:endParaRPr lang="en-US" dirty="0"/>
          </a:p>
        </p:txBody>
      </p:sp>
      <p:sp>
        <p:nvSpPr>
          <p:cNvPr id="3" name="Title 1"/>
          <p:cNvSpPr txBox="1">
            <a:spLocks/>
          </p:cNvSpPr>
          <p:nvPr/>
        </p:nvSpPr>
        <p:spPr>
          <a:xfrm>
            <a:off x="559557" y="365231"/>
            <a:ext cx="7588155" cy="1634458"/>
          </a:xfrm>
          <a:prstGeom prst="rect">
            <a:avLst/>
          </a:prstGeom>
        </p:spPr>
        <p:txBody>
          <a:bodyPr vert="horz" lIns="91440" tIns="45720" rIns="91440" bIns="45720" rtlCol="0" anchor="ctr">
            <a:noAutofit/>
          </a:bodyPr>
          <a:lstStyle/>
          <a:p>
            <a:pPr>
              <a:spcBef>
                <a:spcPct val="0"/>
              </a:spcBef>
              <a:defRPr/>
            </a:pPr>
            <a:r>
              <a:rPr lang="en-AU" sz="4400" b="1" dirty="0" smtClean="0">
                <a:solidFill>
                  <a:schemeClr val="bg1"/>
                </a:solidFill>
                <a:effectLst>
                  <a:outerShdw blurRad="38100" dist="38100" dir="2700000" algn="tl">
                    <a:srgbClr val="000000">
                      <a:alpha val="43137"/>
                    </a:srgbClr>
                  </a:outerShdw>
                </a:effectLst>
              </a:rPr>
              <a:t>Medical Barriers in Return to Work Programs – ISCRR Study</a:t>
            </a:r>
            <a:endParaRPr lang="en-US" sz="4400" b="1" dirty="0">
              <a:ln w="18000">
                <a:solidFill>
                  <a:srgbClr val="C0504D">
                    <a:satMod val="140000"/>
                  </a:srgbClr>
                </a:solidFill>
                <a:prstDash val="solid"/>
                <a:miter lim="800000"/>
              </a:ln>
              <a:solidFill>
                <a:schemeClr val="bg1"/>
              </a:solidFill>
              <a:effectLst>
                <a:outerShdw blurRad="38100" dist="38100" dir="2700000" algn="tl">
                  <a:srgbClr val="000000">
                    <a:alpha val="43137"/>
                  </a:srgbClr>
                </a:outerShdw>
              </a:effectLst>
              <a:ea typeface="+mj-ea"/>
            </a:endParaRPr>
          </a:p>
        </p:txBody>
      </p:sp>
      <p:sp>
        <p:nvSpPr>
          <p:cNvPr id="4" name="Content Placeholder 2"/>
          <p:cNvSpPr txBox="1">
            <a:spLocks/>
          </p:cNvSpPr>
          <p:nvPr/>
        </p:nvSpPr>
        <p:spPr bwMode="auto">
          <a:xfrm>
            <a:off x="2019870" y="3261815"/>
            <a:ext cx="7124130" cy="33641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lnSpc>
                <a:spcPct val="85000"/>
              </a:lnSpc>
              <a:spcBef>
                <a:spcPct val="20000"/>
              </a:spcBef>
              <a:spcAft>
                <a:spcPct val="50000"/>
              </a:spcAft>
              <a:buClr>
                <a:schemeClr val="tx1"/>
              </a:buClr>
              <a:buFont typeface="Wingdings" pitchFamily="2" charset="2"/>
              <a:buChar char="§"/>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ct val="85000"/>
              </a:lnSpc>
              <a:spcBef>
                <a:spcPct val="0"/>
              </a:spcBef>
              <a:spcAft>
                <a:spcPct val="0"/>
              </a:spcAft>
              <a:buClr>
                <a:schemeClr val="tx1"/>
              </a:buClr>
              <a:buFont typeface="Wingdings" pitchFamily="2" charset="2"/>
              <a:buChar char="§"/>
              <a:defRPr sz="2000" b="1">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lnSpc>
                <a:spcPct val="85000"/>
              </a:lnSpc>
              <a:spcBef>
                <a:spcPct val="15000"/>
              </a:spcBef>
              <a:spcAft>
                <a:spcPct val="0"/>
              </a:spcAft>
              <a:buClr>
                <a:schemeClr val="tx1"/>
              </a:buClr>
              <a:buFont typeface="Wingdings" pitchFamily="2" charset="2"/>
              <a:buChar char="§"/>
              <a:defRPr sz="16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9pPr>
          </a:lstStyle>
          <a:p>
            <a:pPr>
              <a:spcBef>
                <a:spcPts val="0"/>
              </a:spcBef>
              <a:buClr>
                <a:srgbClr val="FFFFFF"/>
              </a:buClr>
              <a:defRPr/>
            </a:pPr>
            <a:r>
              <a:rPr lang="en-AU" sz="3600" b="1" kern="0" dirty="0" smtClean="0">
                <a:solidFill>
                  <a:srgbClr val="FFFF00"/>
                </a:solidFill>
                <a:latin typeface="Century Gothic"/>
                <a:cs typeface="Arial"/>
              </a:rPr>
              <a:t>2003 – 2010	8 Years</a:t>
            </a:r>
          </a:p>
          <a:p>
            <a:pPr>
              <a:spcBef>
                <a:spcPts val="0"/>
              </a:spcBef>
              <a:buClr>
                <a:srgbClr val="FFFFFF"/>
              </a:buClr>
              <a:defRPr/>
            </a:pPr>
            <a:r>
              <a:rPr lang="en-AU" sz="3600" b="1" kern="0" dirty="0" smtClean="0">
                <a:solidFill>
                  <a:srgbClr val="FFFF00"/>
                </a:solidFill>
                <a:latin typeface="Century Gothic"/>
                <a:cs typeface="Arial"/>
              </a:rPr>
              <a:t>120,000 W/C Certificates</a:t>
            </a:r>
          </a:p>
          <a:p>
            <a:pPr>
              <a:spcBef>
                <a:spcPts val="0"/>
              </a:spcBef>
              <a:buClr>
                <a:srgbClr val="FFFFFF"/>
              </a:buClr>
              <a:defRPr/>
            </a:pPr>
            <a:r>
              <a:rPr lang="en-AU" sz="3600" b="1" kern="0" dirty="0" smtClean="0">
                <a:solidFill>
                  <a:srgbClr val="FFFF00"/>
                </a:solidFill>
                <a:latin typeface="Century Gothic"/>
                <a:cs typeface="Arial"/>
              </a:rPr>
              <a:t>First large scale study of its kind conducted in Australia</a:t>
            </a:r>
            <a:endParaRPr lang="en-AU" b="1" kern="0" dirty="0" smtClean="0">
              <a:solidFill>
                <a:srgbClr val="FFFF00"/>
              </a:solidFill>
              <a:latin typeface="Century Gothic"/>
              <a:cs typeface="Arial"/>
            </a:endParaRPr>
          </a:p>
        </p:txBody>
      </p:sp>
    </p:spTree>
    <p:extLst>
      <p:ext uri="{BB962C8B-B14F-4D97-AF65-F5344CB8AC3E}">
        <p14:creationId xmlns:p14="http://schemas.microsoft.com/office/powerpoint/2010/main" val="149140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514CF8A-7A45-4E75-8DD8-8FA0FB3BB575}" type="slidenum">
              <a:rPr lang="en-US" smtClean="0">
                <a:solidFill>
                  <a:prstClr val="black">
                    <a:tint val="75000"/>
                  </a:prstClr>
                </a:solidFill>
              </a:rPr>
              <a:pPr/>
              <a:t>17</a:t>
            </a:fld>
            <a:endParaRPr lang="en-US" dirty="0">
              <a:solidFill>
                <a:prstClr val="black">
                  <a:tint val="75000"/>
                </a:prstClr>
              </a:solidFill>
            </a:endParaRPr>
          </a:p>
        </p:txBody>
      </p:sp>
      <p:sp>
        <p:nvSpPr>
          <p:cNvPr id="3" name="Title 1"/>
          <p:cNvSpPr txBox="1">
            <a:spLocks/>
          </p:cNvSpPr>
          <p:nvPr/>
        </p:nvSpPr>
        <p:spPr>
          <a:xfrm>
            <a:off x="559558" y="365231"/>
            <a:ext cx="7604728" cy="1634458"/>
          </a:xfrm>
          <a:prstGeom prst="rect">
            <a:avLst/>
          </a:prstGeom>
        </p:spPr>
        <p:txBody>
          <a:bodyPr vert="horz" lIns="91440" tIns="45720" rIns="91440" bIns="45720" rtlCol="0" anchor="ctr">
            <a:noAutofit/>
          </a:bodyPr>
          <a:lstStyle/>
          <a:p>
            <a:pPr>
              <a:spcBef>
                <a:spcPct val="0"/>
              </a:spcBef>
              <a:defRPr/>
            </a:pPr>
            <a:r>
              <a:rPr lang="en-AU" sz="4400" b="1" dirty="0" smtClean="0">
                <a:solidFill>
                  <a:prstClr val="white"/>
                </a:solidFill>
                <a:effectLst>
                  <a:outerShdw blurRad="38100" dist="38100" dir="2700000" algn="tl">
                    <a:srgbClr val="000000">
                      <a:alpha val="43137"/>
                    </a:srgbClr>
                  </a:outerShdw>
                </a:effectLst>
              </a:rPr>
              <a:t>Initial Certificates - </a:t>
            </a:r>
            <a:r>
              <a:rPr lang="en-AU" sz="4400" b="1" dirty="0">
                <a:solidFill>
                  <a:schemeClr val="bg1"/>
                </a:solidFill>
                <a:effectLst>
                  <a:outerShdw blurRad="38100" dist="38100" dir="2700000" algn="tl">
                    <a:srgbClr val="000000">
                      <a:alpha val="43137"/>
                    </a:srgbClr>
                  </a:outerShdw>
                </a:effectLst>
              </a:rPr>
              <a:t>ISCRR Study</a:t>
            </a:r>
            <a:endParaRPr lang="en-US" sz="4400" b="1" dirty="0">
              <a:ln w="18000">
                <a:solidFill>
                  <a:srgbClr val="C0504D">
                    <a:satMod val="140000"/>
                  </a:srgbClr>
                </a:solidFill>
                <a:prstDash val="solid"/>
                <a:miter lim="800000"/>
              </a:ln>
              <a:solidFill>
                <a:prstClr val="white"/>
              </a:solidFill>
              <a:effectLst>
                <a:outerShdw blurRad="38100" dist="38100" dir="2700000" algn="tl">
                  <a:srgbClr val="000000">
                    <a:alpha val="43137"/>
                  </a:srgbClr>
                </a:outerShdw>
              </a:effectLst>
              <a:ea typeface="+mj-ea"/>
            </a:endParaRPr>
          </a:p>
        </p:txBody>
      </p:sp>
      <p:sp>
        <p:nvSpPr>
          <p:cNvPr id="4" name="Content Placeholder 2"/>
          <p:cNvSpPr txBox="1">
            <a:spLocks/>
          </p:cNvSpPr>
          <p:nvPr/>
        </p:nvSpPr>
        <p:spPr bwMode="auto">
          <a:xfrm>
            <a:off x="2019870" y="3261815"/>
            <a:ext cx="7124130" cy="33641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lnSpc>
                <a:spcPct val="85000"/>
              </a:lnSpc>
              <a:spcBef>
                <a:spcPct val="20000"/>
              </a:spcBef>
              <a:spcAft>
                <a:spcPct val="50000"/>
              </a:spcAft>
              <a:buClr>
                <a:schemeClr val="tx1"/>
              </a:buClr>
              <a:buFont typeface="Wingdings" pitchFamily="2" charset="2"/>
              <a:buChar char="§"/>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ct val="85000"/>
              </a:lnSpc>
              <a:spcBef>
                <a:spcPct val="0"/>
              </a:spcBef>
              <a:spcAft>
                <a:spcPct val="0"/>
              </a:spcAft>
              <a:buClr>
                <a:schemeClr val="tx1"/>
              </a:buClr>
              <a:buFont typeface="Wingdings" pitchFamily="2" charset="2"/>
              <a:buChar char="§"/>
              <a:defRPr sz="2000" b="1">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lnSpc>
                <a:spcPct val="85000"/>
              </a:lnSpc>
              <a:spcBef>
                <a:spcPct val="15000"/>
              </a:spcBef>
              <a:spcAft>
                <a:spcPct val="0"/>
              </a:spcAft>
              <a:buClr>
                <a:schemeClr val="tx1"/>
              </a:buClr>
              <a:buFont typeface="Wingdings" pitchFamily="2" charset="2"/>
              <a:buChar char="§"/>
              <a:defRPr sz="16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9pPr>
          </a:lstStyle>
          <a:p>
            <a:pPr>
              <a:spcBef>
                <a:spcPts val="0"/>
              </a:spcBef>
              <a:buClr>
                <a:srgbClr val="FFFFFF"/>
              </a:buClr>
              <a:defRPr/>
            </a:pPr>
            <a:r>
              <a:rPr lang="en-AU" sz="3600" b="1" kern="0" dirty="0" smtClean="0">
                <a:solidFill>
                  <a:srgbClr val="FFFF00"/>
                </a:solidFill>
                <a:latin typeface="Century Gothic"/>
                <a:cs typeface="Arial"/>
              </a:rPr>
              <a:t>Totally Unfit to Work	74%</a:t>
            </a:r>
          </a:p>
          <a:p>
            <a:pPr>
              <a:spcBef>
                <a:spcPts val="0"/>
              </a:spcBef>
              <a:buClr>
                <a:srgbClr val="FFFFFF"/>
              </a:buClr>
              <a:defRPr/>
            </a:pPr>
            <a:r>
              <a:rPr lang="en-AU" sz="3600" b="1" kern="0" dirty="0" smtClean="0">
                <a:solidFill>
                  <a:srgbClr val="FFFF00"/>
                </a:solidFill>
                <a:latin typeface="Century Gothic"/>
                <a:cs typeface="Arial"/>
              </a:rPr>
              <a:t>Alternate Duties		23%</a:t>
            </a:r>
          </a:p>
          <a:p>
            <a:pPr>
              <a:spcBef>
                <a:spcPts val="0"/>
              </a:spcBef>
              <a:buClr>
                <a:srgbClr val="FFFFFF"/>
              </a:buClr>
              <a:defRPr/>
            </a:pPr>
            <a:r>
              <a:rPr lang="en-AU" sz="3600" b="1" kern="0" dirty="0" smtClean="0">
                <a:solidFill>
                  <a:srgbClr val="FFFF00"/>
                </a:solidFill>
                <a:latin typeface="Century Gothic"/>
                <a:cs typeface="Arial"/>
              </a:rPr>
              <a:t>Fit for Pre Injury Duties	 3%</a:t>
            </a:r>
          </a:p>
        </p:txBody>
      </p:sp>
    </p:spTree>
    <p:extLst>
      <p:ext uri="{BB962C8B-B14F-4D97-AF65-F5344CB8AC3E}">
        <p14:creationId xmlns:p14="http://schemas.microsoft.com/office/powerpoint/2010/main" val="1974461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514CF8A-7A45-4E75-8DD8-8FA0FB3BB575}" type="slidenum">
              <a:rPr lang="en-US" smtClean="0">
                <a:solidFill>
                  <a:prstClr val="black">
                    <a:tint val="75000"/>
                  </a:prstClr>
                </a:solidFill>
              </a:rPr>
              <a:pPr/>
              <a:t>18</a:t>
            </a:fld>
            <a:endParaRPr lang="en-US" dirty="0">
              <a:solidFill>
                <a:prstClr val="black">
                  <a:tint val="75000"/>
                </a:prstClr>
              </a:solidFill>
            </a:endParaRPr>
          </a:p>
        </p:txBody>
      </p:sp>
      <p:sp>
        <p:nvSpPr>
          <p:cNvPr id="3" name="Title 1"/>
          <p:cNvSpPr txBox="1">
            <a:spLocks/>
          </p:cNvSpPr>
          <p:nvPr/>
        </p:nvSpPr>
        <p:spPr>
          <a:xfrm>
            <a:off x="559557" y="365231"/>
            <a:ext cx="8399386" cy="1634458"/>
          </a:xfrm>
          <a:prstGeom prst="rect">
            <a:avLst/>
          </a:prstGeom>
        </p:spPr>
        <p:txBody>
          <a:bodyPr vert="horz" lIns="91440" tIns="45720" rIns="91440" bIns="45720" rtlCol="0" anchor="ctr">
            <a:noAutofit/>
          </a:bodyPr>
          <a:lstStyle/>
          <a:p>
            <a:pPr>
              <a:spcBef>
                <a:spcPct val="0"/>
              </a:spcBef>
              <a:defRPr/>
            </a:pPr>
            <a:r>
              <a:rPr lang="en-AU" sz="4400" b="1" dirty="0" smtClean="0">
                <a:solidFill>
                  <a:prstClr val="white"/>
                </a:solidFill>
                <a:effectLst>
                  <a:outerShdw blurRad="38100" dist="38100" dir="2700000" algn="tl">
                    <a:srgbClr val="000000">
                      <a:alpha val="43137"/>
                    </a:srgbClr>
                  </a:outerShdw>
                </a:effectLst>
              </a:rPr>
              <a:t>Totally Unfit Certs - </a:t>
            </a:r>
            <a:r>
              <a:rPr lang="en-AU" sz="4400" b="1" dirty="0">
                <a:solidFill>
                  <a:schemeClr val="bg1"/>
                </a:solidFill>
                <a:effectLst>
                  <a:outerShdw blurRad="38100" dist="38100" dir="2700000" algn="tl">
                    <a:srgbClr val="000000">
                      <a:alpha val="43137"/>
                    </a:srgbClr>
                  </a:outerShdw>
                </a:effectLst>
              </a:rPr>
              <a:t>ISCRR Study</a:t>
            </a:r>
            <a:r>
              <a:rPr lang="en-AU" sz="4400" b="1" dirty="0" smtClean="0">
                <a:solidFill>
                  <a:prstClr val="white"/>
                </a:solidFill>
                <a:effectLst>
                  <a:outerShdw blurRad="38100" dist="38100" dir="2700000" algn="tl">
                    <a:srgbClr val="000000">
                      <a:alpha val="43137"/>
                    </a:srgbClr>
                  </a:outerShdw>
                </a:effectLst>
              </a:rPr>
              <a:t/>
            </a:r>
            <a:br>
              <a:rPr lang="en-AU" sz="4400" b="1" dirty="0" smtClean="0">
                <a:solidFill>
                  <a:prstClr val="white"/>
                </a:solidFill>
                <a:effectLst>
                  <a:outerShdw blurRad="38100" dist="38100" dir="2700000" algn="tl">
                    <a:srgbClr val="000000">
                      <a:alpha val="43137"/>
                    </a:srgbClr>
                  </a:outerShdw>
                </a:effectLst>
              </a:rPr>
            </a:br>
            <a:endParaRPr lang="en-US" sz="4400" b="1" dirty="0">
              <a:ln w="18000">
                <a:solidFill>
                  <a:srgbClr val="C0504D">
                    <a:satMod val="140000"/>
                  </a:srgbClr>
                </a:solidFill>
                <a:prstDash val="solid"/>
                <a:miter lim="800000"/>
              </a:ln>
              <a:solidFill>
                <a:prstClr val="white"/>
              </a:solidFill>
              <a:effectLst>
                <a:outerShdw blurRad="38100" dist="38100" dir="2700000" algn="tl">
                  <a:srgbClr val="000000">
                    <a:alpha val="43137"/>
                  </a:srgbClr>
                </a:outerShdw>
              </a:effectLst>
              <a:ea typeface="+mj-ea"/>
            </a:endParaRPr>
          </a:p>
        </p:txBody>
      </p:sp>
      <p:sp>
        <p:nvSpPr>
          <p:cNvPr id="4" name="Content Placeholder 2"/>
          <p:cNvSpPr txBox="1">
            <a:spLocks/>
          </p:cNvSpPr>
          <p:nvPr/>
        </p:nvSpPr>
        <p:spPr bwMode="auto">
          <a:xfrm>
            <a:off x="2019870" y="1699438"/>
            <a:ext cx="7124130" cy="46262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lnSpc>
                <a:spcPct val="85000"/>
              </a:lnSpc>
              <a:spcBef>
                <a:spcPct val="20000"/>
              </a:spcBef>
              <a:spcAft>
                <a:spcPct val="50000"/>
              </a:spcAft>
              <a:buClr>
                <a:schemeClr val="tx1"/>
              </a:buClr>
              <a:buFont typeface="Wingdings" pitchFamily="2" charset="2"/>
              <a:buChar char="§"/>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ct val="85000"/>
              </a:lnSpc>
              <a:spcBef>
                <a:spcPct val="0"/>
              </a:spcBef>
              <a:spcAft>
                <a:spcPct val="0"/>
              </a:spcAft>
              <a:buClr>
                <a:schemeClr val="tx1"/>
              </a:buClr>
              <a:buFont typeface="Wingdings" pitchFamily="2" charset="2"/>
              <a:buChar char="§"/>
              <a:defRPr sz="2000" b="1">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lnSpc>
                <a:spcPct val="85000"/>
              </a:lnSpc>
              <a:spcBef>
                <a:spcPct val="15000"/>
              </a:spcBef>
              <a:spcAft>
                <a:spcPct val="0"/>
              </a:spcAft>
              <a:buClr>
                <a:schemeClr val="tx1"/>
              </a:buClr>
              <a:buFont typeface="Wingdings" pitchFamily="2" charset="2"/>
              <a:buChar char="§"/>
              <a:defRPr sz="16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9pPr>
          </a:lstStyle>
          <a:p>
            <a:pPr>
              <a:spcBef>
                <a:spcPts val="0"/>
              </a:spcBef>
              <a:buClr>
                <a:srgbClr val="FFFFFF"/>
              </a:buClr>
              <a:defRPr/>
            </a:pPr>
            <a:r>
              <a:rPr lang="en-AU" sz="3600" b="1" kern="0" dirty="0" smtClean="0">
                <a:solidFill>
                  <a:srgbClr val="FFFF00"/>
                </a:solidFill>
                <a:latin typeface="Century Gothic"/>
                <a:cs typeface="Arial"/>
              </a:rPr>
              <a:t>MHC 			94%</a:t>
            </a:r>
          </a:p>
          <a:p>
            <a:pPr>
              <a:spcBef>
                <a:spcPts val="0"/>
              </a:spcBef>
              <a:buClr>
                <a:srgbClr val="FFFFFF"/>
              </a:buClr>
              <a:defRPr/>
            </a:pPr>
            <a:r>
              <a:rPr lang="en-AU" sz="3600" b="1" kern="0" dirty="0" smtClean="0">
                <a:solidFill>
                  <a:srgbClr val="FFFF00"/>
                </a:solidFill>
                <a:latin typeface="Century Gothic"/>
                <a:cs typeface="Arial"/>
              </a:rPr>
              <a:t>Fractures 		81%</a:t>
            </a:r>
          </a:p>
          <a:p>
            <a:pPr>
              <a:spcBef>
                <a:spcPts val="0"/>
              </a:spcBef>
              <a:buClr>
                <a:srgbClr val="FFFFFF"/>
              </a:buClr>
              <a:defRPr/>
            </a:pPr>
            <a:r>
              <a:rPr lang="en-AU" sz="3600" b="1" kern="0" dirty="0" smtClean="0">
                <a:solidFill>
                  <a:srgbClr val="FFFF00"/>
                </a:solidFill>
                <a:latin typeface="Century Gothic"/>
                <a:cs typeface="Arial"/>
              </a:rPr>
              <a:t>Other Injuries 	79% (L/W etc)</a:t>
            </a:r>
          </a:p>
          <a:p>
            <a:pPr>
              <a:spcBef>
                <a:spcPts val="0"/>
              </a:spcBef>
              <a:buClr>
                <a:srgbClr val="FFFFFF"/>
              </a:buClr>
              <a:defRPr/>
            </a:pPr>
            <a:r>
              <a:rPr lang="en-AU" sz="3600" b="1" kern="0" dirty="0" smtClean="0">
                <a:solidFill>
                  <a:srgbClr val="FFFF00"/>
                </a:solidFill>
                <a:latin typeface="Century Gothic"/>
                <a:cs typeface="Arial"/>
              </a:rPr>
              <a:t>Back Injuries	77%</a:t>
            </a:r>
          </a:p>
          <a:p>
            <a:pPr>
              <a:spcBef>
                <a:spcPts val="0"/>
              </a:spcBef>
              <a:buClr>
                <a:srgbClr val="FFFFFF"/>
              </a:buClr>
              <a:defRPr/>
            </a:pPr>
            <a:r>
              <a:rPr lang="en-AU" sz="3600" b="1" kern="0" dirty="0" smtClean="0">
                <a:solidFill>
                  <a:srgbClr val="FFFF00"/>
                </a:solidFill>
                <a:latin typeface="Century Gothic"/>
                <a:cs typeface="Arial"/>
              </a:rPr>
              <a:t>M/S Injuries	68%</a:t>
            </a:r>
          </a:p>
          <a:p>
            <a:pPr>
              <a:spcBef>
                <a:spcPts val="0"/>
              </a:spcBef>
              <a:buClr>
                <a:srgbClr val="FFFFFF"/>
              </a:buClr>
              <a:defRPr/>
            </a:pPr>
            <a:endParaRPr lang="en-AU" sz="3600" b="1" kern="0" dirty="0" smtClean="0">
              <a:solidFill>
                <a:srgbClr val="FFFF00"/>
              </a:solidFill>
              <a:latin typeface="Century Gothic"/>
              <a:cs typeface="Arial"/>
            </a:endParaRPr>
          </a:p>
        </p:txBody>
      </p:sp>
      <p:sp>
        <p:nvSpPr>
          <p:cNvPr id="5" name="Title 1"/>
          <p:cNvSpPr txBox="1">
            <a:spLocks/>
          </p:cNvSpPr>
          <p:nvPr/>
        </p:nvSpPr>
        <p:spPr>
          <a:xfrm>
            <a:off x="559558" y="5568286"/>
            <a:ext cx="8297839" cy="1030405"/>
          </a:xfrm>
          <a:prstGeom prst="rect">
            <a:avLst/>
          </a:prstGeom>
        </p:spPr>
        <p:txBody>
          <a:bodyPr vert="horz" lIns="91440" tIns="45720" rIns="91440" bIns="45720" rtlCol="0" anchor="ctr">
            <a:noAutofit/>
          </a:bodyPr>
          <a:lstStyle/>
          <a:p>
            <a:pPr>
              <a:spcBef>
                <a:spcPct val="0"/>
              </a:spcBef>
              <a:defRPr/>
            </a:pPr>
            <a:r>
              <a:rPr lang="en-AU" sz="4400" b="1" dirty="0" smtClean="0">
                <a:solidFill>
                  <a:prstClr val="white"/>
                </a:solidFill>
                <a:effectLst>
                  <a:outerShdw blurRad="38100" dist="38100" dir="2700000" algn="tl">
                    <a:srgbClr val="000000">
                      <a:alpha val="43137"/>
                    </a:srgbClr>
                  </a:outerShdw>
                </a:effectLst>
              </a:rPr>
              <a:t>Alternate duties: Longest duration for MHC and Fractures</a:t>
            </a:r>
            <a:endParaRPr lang="en-US" sz="4400" b="1" dirty="0">
              <a:ln w="18000">
                <a:solidFill>
                  <a:srgbClr val="C0504D">
                    <a:satMod val="140000"/>
                  </a:srgbClr>
                </a:solidFill>
                <a:prstDash val="solid"/>
                <a:miter lim="800000"/>
              </a:ln>
              <a:solidFill>
                <a:prstClr val="white"/>
              </a:solidFill>
              <a:effectLst>
                <a:outerShdw blurRad="38100" dist="38100" dir="2700000" algn="tl">
                  <a:srgbClr val="000000">
                    <a:alpha val="43137"/>
                  </a:srgbClr>
                </a:outerShdw>
              </a:effectLst>
              <a:ea typeface="+mj-ea"/>
            </a:endParaRPr>
          </a:p>
        </p:txBody>
      </p:sp>
    </p:spTree>
    <p:extLst>
      <p:ext uri="{BB962C8B-B14F-4D97-AF65-F5344CB8AC3E}">
        <p14:creationId xmlns:p14="http://schemas.microsoft.com/office/powerpoint/2010/main" val="20991442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514CF8A-7A45-4E75-8DD8-8FA0FB3BB575}" type="slidenum">
              <a:rPr lang="en-US" smtClean="0">
                <a:solidFill>
                  <a:prstClr val="black">
                    <a:tint val="75000"/>
                  </a:prstClr>
                </a:solidFill>
              </a:rPr>
              <a:pPr/>
              <a:t>19</a:t>
            </a:fld>
            <a:endParaRPr lang="en-US" dirty="0">
              <a:solidFill>
                <a:prstClr val="black">
                  <a:tint val="75000"/>
                </a:prstClr>
              </a:solidFill>
            </a:endParaRPr>
          </a:p>
        </p:txBody>
      </p:sp>
      <p:sp>
        <p:nvSpPr>
          <p:cNvPr id="3" name="Title 1"/>
          <p:cNvSpPr txBox="1">
            <a:spLocks/>
          </p:cNvSpPr>
          <p:nvPr/>
        </p:nvSpPr>
        <p:spPr>
          <a:xfrm>
            <a:off x="559557" y="201458"/>
            <a:ext cx="8388499" cy="1634458"/>
          </a:xfrm>
          <a:prstGeom prst="rect">
            <a:avLst/>
          </a:prstGeom>
        </p:spPr>
        <p:txBody>
          <a:bodyPr vert="horz" lIns="91440" tIns="45720" rIns="91440" bIns="45720" rtlCol="0" anchor="ctr">
            <a:noAutofit/>
          </a:bodyPr>
          <a:lstStyle/>
          <a:p>
            <a:pPr>
              <a:spcBef>
                <a:spcPct val="0"/>
              </a:spcBef>
              <a:defRPr/>
            </a:pPr>
            <a:r>
              <a:rPr lang="en-AU" sz="4400" b="1" dirty="0" smtClean="0">
                <a:solidFill>
                  <a:prstClr val="white"/>
                </a:solidFill>
                <a:effectLst>
                  <a:outerShdw blurRad="38100" dist="38100" dir="2700000" algn="tl">
                    <a:srgbClr val="000000">
                      <a:alpha val="43137"/>
                    </a:srgbClr>
                  </a:outerShdw>
                </a:effectLst>
              </a:rPr>
              <a:t>Factors that influenced GP attitudes about RTW - </a:t>
            </a:r>
            <a:r>
              <a:rPr lang="en-AU" sz="4400" b="1" dirty="0">
                <a:solidFill>
                  <a:schemeClr val="bg1"/>
                </a:solidFill>
                <a:effectLst>
                  <a:outerShdw blurRad="38100" dist="38100" dir="2700000" algn="tl">
                    <a:srgbClr val="000000">
                      <a:alpha val="43137"/>
                    </a:srgbClr>
                  </a:outerShdw>
                </a:effectLst>
              </a:rPr>
              <a:t>ISCRR Study</a:t>
            </a:r>
            <a:endParaRPr lang="en-US" sz="4400" b="1" dirty="0">
              <a:ln w="18000">
                <a:solidFill>
                  <a:srgbClr val="C0504D">
                    <a:satMod val="140000"/>
                  </a:srgbClr>
                </a:solidFill>
                <a:prstDash val="solid"/>
                <a:miter lim="800000"/>
              </a:ln>
              <a:solidFill>
                <a:prstClr val="white"/>
              </a:solidFill>
              <a:effectLst>
                <a:outerShdw blurRad="38100" dist="38100" dir="2700000" algn="tl">
                  <a:srgbClr val="000000">
                    <a:alpha val="43137"/>
                  </a:srgbClr>
                </a:outerShdw>
              </a:effectLst>
              <a:ea typeface="+mj-ea"/>
            </a:endParaRPr>
          </a:p>
        </p:txBody>
      </p:sp>
      <p:sp>
        <p:nvSpPr>
          <p:cNvPr id="4" name="Content Placeholder 2"/>
          <p:cNvSpPr txBox="1">
            <a:spLocks/>
          </p:cNvSpPr>
          <p:nvPr/>
        </p:nvSpPr>
        <p:spPr bwMode="auto">
          <a:xfrm>
            <a:off x="1665029" y="1999689"/>
            <a:ext cx="7124130" cy="46262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lnSpc>
                <a:spcPct val="85000"/>
              </a:lnSpc>
              <a:spcBef>
                <a:spcPct val="20000"/>
              </a:spcBef>
              <a:spcAft>
                <a:spcPct val="50000"/>
              </a:spcAft>
              <a:buClr>
                <a:schemeClr val="tx1"/>
              </a:buClr>
              <a:buFont typeface="Wingdings" pitchFamily="2" charset="2"/>
              <a:buChar char="§"/>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ct val="85000"/>
              </a:lnSpc>
              <a:spcBef>
                <a:spcPct val="0"/>
              </a:spcBef>
              <a:spcAft>
                <a:spcPct val="0"/>
              </a:spcAft>
              <a:buClr>
                <a:schemeClr val="tx1"/>
              </a:buClr>
              <a:buFont typeface="Wingdings" pitchFamily="2" charset="2"/>
              <a:buChar char="§"/>
              <a:defRPr sz="2000" b="1">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lnSpc>
                <a:spcPct val="85000"/>
              </a:lnSpc>
              <a:spcBef>
                <a:spcPct val="15000"/>
              </a:spcBef>
              <a:spcAft>
                <a:spcPct val="0"/>
              </a:spcAft>
              <a:buClr>
                <a:schemeClr val="tx1"/>
              </a:buClr>
              <a:buFont typeface="Wingdings" pitchFamily="2" charset="2"/>
              <a:buChar char="§"/>
              <a:defRPr sz="16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9pPr>
          </a:lstStyle>
          <a:p>
            <a:pPr>
              <a:spcBef>
                <a:spcPts val="0"/>
              </a:spcBef>
              <a:buClr>
                <a:srgbClr val="FFFFFF"/>
              </a:buClr>
              <a:defRPr/>
            </a:pPr>
            <a:r>
              <a:rPr lang="en-AU" sz="3600" b="1" kern="0" dirty="0" smtClean="0">
                <a:solidFill>
                  <a:srgbClr val="FFFF00"/>
                </a:solidFill>
                <a:latin typeface="Century Gothic"/>
                <a:cs typeface="Arial"/>
              </a:rPr>
              <a:t>MHC</a:t>
            </a:r>
          </a:p>
          <a:p>
            <a:pPr>
              <a:spcBef>
                <a:spcPts val="0"/>
              </a:spcBef>
              <a:buClr>
                <a:srgbClr val="FFFFFF"/>
              </a:buClr>
              <a:defRPr/>
            </a:pPr>
            <a:r>
              <a:rPr lang="en-AU" sz="3600" b="1" kern="0" dirty="0" smtClean="0">
                <a:solidFill>
                  <a:srgbClr val="FFFF00"/>
                </a:solidFill>
                <a:latin typeface="Century Gothic"/>
                <a:cs typeface="Arial"/>
              </a:rPr>
              <a:t>Doctor-Patient relationship</a:t>
            </a:r>
          </a:p>
          <a:p>
            <a:pPr>
              <a:spcBef>
                <a:spcPts val="0"/>
              </a:spcBef>
              <a:buClr>
                <a:srgbClr val="FFFFFF"/>
              </a:buClr>
              <a:defRPr/>
            </a:pPr>
            <a:r>
              <a:rPr lang="en-AU" sz="3600" b="1" kern="0" dirty="0" smtClean="0">
                <a:solidFill>
                  <a:srgbClr val="FFFF00"/>
                </a:solidFill>
                <a:latin typeface="Century Gothic"/>
                <a:cs typeface="Arial"/>
              </a:rPr>
              <a:t>Consultation time restraints</a:t>
            </a:r>
          </a:p>
          <a:p>
            <a:pPr>
              <a:spcBef>
                <a:spcPts val="0"/>
              </a:spcBef>
              <a:buClr>
                <a:srgbClr val="FFFFFF"/>
              </a:buClr>
              <a:defRPr/>
            </a:pPr>
            <a:r>
              <a:rPr lang="en-AU" sz="3600" b="1" kern="0" dirty="0" smtClean="0">
                <a:solidFill>
                  <a:srgbClr val="FFFF00"/>
                </a:solidFill>
                <a:latin typeface="Century Gothic"/>
                <a:cs typeface="Arial"/>
              </a:rPr>
              <a:t>Limited knowledge of workplace</a:t>
            </a:r>
          </a:p>
          <a:p>
            <a:pPr>
              <a:spcBef>
                <a:spcPts val="0"/>
              </a:spcBef>
              <a:buClr>
                <a:srgbClr val="FFFFFF"/>
              </a:buClr>
              <a:defRPr/>
            </a:pPr>
            <a:r>
              <a:rPr lang="en-AU" sz="3600" b="1" kern="0" dirty="0" smtClean="0">
                <a:solidFill>
                  <a:srgbClr val="FFFF00"/>
                </a:solidFill>
                <a:latin typeface="Century Gothic"/>
                <a:cs typeface="Arial"/>
              </a:rPr>
              <a:t>Fear of personal </a:t>
            </a:r>
            <a:r>
              <a:rPr lang="en-AU" sz="3600" b="1" kern="0" dirty="0">
                <a:solidFill>
                  <a:srgbClr val="FFFF00"/>
                </a:solidFill>
                <a:latin typeface="Century Gothic"/>
                <a:cs typeface="Arial"/>
              </a:rPr>
              <a:t>s</a:t>
            </a:r>
            <a:r>
              <a:rPr lang="en-AU" sz="3600" b="1" kern="0" dirty="0" smtClean="0">
                <a:solidFill>
                  <a:srgbClr val="FFFF00"/>
                </a:solidFill>
                <a:latin typeface="Century Gothic"/>
                <a:cs typeface="Arial"/>
              </a:rPr>
              <a:t>afety</a:t>
            </a:r>
          </a:p>
          <a:p>
            <a:pPr>
              <a:spcBef>
                <a:spcPts val="0"/>
              </a:spcBef>
              <a:buClr>
                <a:srgbClr val="FFFFFF"/>
              </a:buClr>
              <a:defRPr/>
            </a:pPr>
            <a:r>
              <a:rPr lang="en-AU" sz="3600" b="1" kern="0" dirty="0" smtClean="0">
                <a:solidFill>
                  <a:srgbClr val="FFFF00"/>
                </a:solidFill>
                <a:latin typeface="Century Gothic"/>
                <a:cs typeface="Arial"/>
              </a:rPr>
              <a:t>Administrative burden</a:t>
            </a:r>
          </a:p>
          <a:p>
            <a:pPr>
              <a:spcBef>
                <a:spcPts val="0"/>
              </a:spcBef>
              <a:buClr>
                <a:srgbClr val="FFFFFF"/>
              </a:buClr>
              <a:defRPr/>
            </a:pPr>
            <a:endParaRPr lang="en-AU" sz="3600" b="1" kern="0" dirty="0" smtClean="0">
              <a:solidFill>
                <a:srgbClr val="FFFF00"/>
              </a:solidFill>
              <a:latin typeface="Century Gothic"/>
              <a:cs typeface="Arial"/>
            </a:endParaRPr>
          </a:p>
        </p:txBody>
      </p:sp>
    </p:spTree>
    <p:extLst>
      <p:ext uri="{BB962C8B-B14F-4D97-AF65-F5344CB8AC3E}">
        <p14:creationId xmlns:p14="http://schemas.microsoft.com/office/powerpoint/2010/main" val="2249196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Content Placeholder 2"/>
          <p:cNvSpPr>
            <a:spLocks noGrp="1"/>
          </p:cNvSpPr>
          <p:nvPr>
            <p:ph idx="1"/>
          </p:nvPr>
        </p:nvSpPr>
        <p:spPr>
          <a:xfrm>
            <a:off x="354841" y="491319"/>
            <a:ext cx="6127846" cy="5404513"/>
          </a:xfrm>
        </p:spPr>
        <p:txBody>
          <a:bodyPr>
            <a:noAutofit/>
          </a:bodyPr>
          <a:lstStyle/>
          <a:p>
            <a:pPr>
              <a:spcBef>
                <a:spcPts val="0"/>
              </a:spcBef>
              <a:buClr>
                <a:schemeClr val="accent1">
                  <a:lumMod val="50000"/>
                </a:schemeClr>
              </a:buClr>
            </a:pPr>
            <a:r>
              <a:rPr lang="en-AU" sz="4400" b="1" dirty="0" smtClean="0">
                <a:solidFill>
                  <a:schemeClr val="bg1"/>
                </a:solidFill>
                <a:effectLst/>
              </a:rPr>
              <a:t>The role of GPs in Return to Work Programs</a:t>
            </a:r>
          </a:p>
          <a:p>
            <a:pPr>
              <a:spcBef>
                <a:spcPts val="0"/>
              </a:spcBef>
              <a:buClr>
                <a:schemeClr val="accent1">
                  <a:lumMod val="50000"/>
                </a:schemeClr>
              </a:buClr>
            </a:pPr>
            <a:r>
              <a:rPr lang="en-AU" sz="4400" b="1" dirty="0" smtClean="0">
                <a:solidFill>
                  <a:schemeClr val="bg1"/>
                </a:solidFill>
                <a:effectLst/>
              </a:rPr>
              <a:t>Medical barriers</a:t>
            </a:r>
            <a:br>
              <a:rPr lang="en-AU" sz="4400" b="1" dirty="0" smtClean="0">
                <a:solidFill>
                  <a:schemeClr val="bg1"/>
                </a:solidFill>
                <a:effectLst/>
              </a:rPr>
            </a:br>
            <a:r>
              <a:rPr lang="en-AU" sz="4400" b="1" dirty="0" smtClean="0">
                <a:solidFill>
                  <a:schemeClr val="bg1"/>
                </a:solidFill>
                <a:effectLst/>
              </a:rPr>
              <a:t>in return to </a:t>
            </a:r>
            <a:br>
              <a:rPr lang="en-AU" sz="4400" b="1" dirty="0" smtClean="0">
                <a:solidFill>
                  <a:schemeClr val="bg1"/>
                </a:solidFill>
                <a:effectLst/>
              </a:rPr>
            </a:br>
            <a:r>
              <a:rPr lang="en-AU" sz="4400" b="1" dirty="0" smtClean="0">
                <a:solidFill>
                  <a:schemeClr val="bg1"/>
                </a:solidFill>
                <a:effectLst/>
              </a:rPr>
              <a:t>work programs</a:t>
            </a:r>
            <a:endParaRPr lang="en-AU" sz="4400" b="1" dirty="0" smtClean="0">
              <a:solidFill>
                <a:schemeClr val="bg1"/>
              </a:solidFill>
            </a:endParaRPr>
          </a:p>
          <a:p>
            <a:pPr>
              <a:spcBef>
                <a:spcPts val="0"/>
              </a:spcBef>
              <a:buClr>
                <a:schemeClr val="accent1">
                  <a:lumMod val="50000"/>
                </a:schemeClr>
              </a:buClr>
            </a:pPr>
            <a:r>
              <a:rPr lang="en-AU" sz="4400" b="1" dirty="0" smtClean="0">
                <a:solidFill>
                  <a:schemeClr val="bg1"/>
                </a:solidFill>
                <a:effectLst/>
              </a:rPr>
              <a:t>Suggestions </a:t>
            </a:r>
            <a:br>
              <a:rPr lang="en-AU" sz="4400" b="1" dirty="0" smtClean="0">
                <a:solidFill>
                  <a:schemeClr val="bg1"/>
                </a:solidFill>
                <a:effectLst/>
              </a:rPr>
            </a:br>
            <a:r>
              <a:rPr lang="en-AU" sz="4400" b="1" dirty="0" smtClean="0">
                <a:solidFill>
                  <a:schemeClr val="bg1"/>
                </a:solidFill>
                <a:effectLst/>
              </a:rPr>
              <a:t>on improvement</a:t>
            </a:r>
          </a:p>
          <a:p>
            <a:pPr>
              <a:spcBef>
                <a:spcPts val="0"/>
              </a:spcBef>
              <a:buNone/>
            </a:pPr>
            <a:endParaRPr lang="en-US" sz="2300" dirty="0">
              <a:solidFill>
                <a:srgbClr val="FFFF00"/>
              </a:solidFill>
            </a:endParaRPr>
          </a:p>
        </p:txBody>
      </p:sp>
    </p:spTree>
    <p:extLst>
      <p:ext uri="{BB962C8B-B14F-4D97-AF65-F5344CB8AC3E}">
        <p14:creationId xmlns:p14="http://schemas.microsoft.com/office/powerpoint/2010/main" val="1664217137"/>
      </p:ext>
    </p:extLst>
  </p:cSld>
  <p:clrMapOvr>
    <a:masterClrMapping/>
  </p:clrMapOvr>
  <p:transition spd="slow">
    <p:randomBa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solidFill>
              </a:rPr>
              <a:pPr/>
              <a:t>20</a:t>
            </a:fld>
            <a:endParaRPr lang="en-US" dirty="0">
              <a:solidFill>
                <a:prstClr val="black"/>
              </a:solidFill>
            </a:endParaRPr>
          </a:p>
        </p:txBody>
      </p:sp>
      <p:sp>
        <p:nvSpPr>
          <p:cNvPr id="2" name="Title 1"/>
          <p:cNvSpPr>
            <a:spLocks noGrp="1"/>
          </p:cNvSpPr>
          <p:nvPr>
            <p:ph type="title" idx="4294967295"/>
          </p:nvPr>
        </p:nvSpPr>
        <p:spPr>
          <a:xfrm>
            <a:off x="0" y="3246344"/>
            <a:ext cx="9144000" cy="1143000"/>
          </a:xfrm>
        </p:spPr>
        <p:txBody>
          <a:bodyPr>
            <a:normAutofit/>
          </a:bodyPr>
          <a:lstStyle/>
          <a:p>
            <a:r>
              <a:rPr lang="en-AU" sz="5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Difficulties GPs May Experience</a:t>
            </a:r>
            <a:endParaRPr lang="en-US" sz="54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816511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514CF8A-7A45-4E75-8DD8-8FA0FB3BB575}" type="slidenum">
              <a:rPr lang="en-US" smtClean="0"/>
              <a:pPr/>
              <a:t>21</a:t>
            </a:fld>
            <a:endParaRPr lang="en-US" dirty="0"/>
          </a:p>
        </p:txBody>
      </p:sp>
      <p:sp>
        <p:nvSpPr>
          <p:cNvPr id="3" name="Content Placeholder 2"/>
          <p:cNvSpPr txBox="1">
            <a:spLocks/>
          </p:cNvSpPr>
          <p:nvPr/>
        </p:nvSpPr>
        <p:spPr bwMode="auto">
          <a:xfrm>
            <a:off x="2852382" y="2320119"/>
            <a:ext cx="5923128" cy="4148919"/>
          </a:xfrm>
          <a:prstGeom prst="rect">
            <a:avLst/>
          </a:prstGeom>
          <a:solidFill>
            <a:schemeClr val="accent1">
              <a:alpha val="23000"/>
            </a:schemeClr>
          </a:solid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lnSpc>
                <a:spcPct val="85000"/>
              </a:lnSpc>
              <a:spcBef>
                <a:spcPct val="20000"/>
              </a:spcBef>
              <a:spcAft>
                <a:spcPct val="50000"/>
              </a:spcAft>
              <a:buClr>
                <a:schemeClr val="tx1"/>
              </a:buClr>
              <a:buFont typeface="Wingdings" pitchFamily="2" charset="2"/>
              <a:buChar char="§"/>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ct val="85000"/>
              </a:lnSpc>
              <a:spcBef>
                <a:spcPct val="0"/>
              </a:spcBef>
              <a:spcAft>
                <a:spcPct val="0"/>
              </a:spcAft>
              <a:buClr>
                <a:schemeClr val="tx1"/>
              </a:buClr>
              <a:buFont typeface="Wingdings" pitchFamily="2" charset="2"/>
              <a:buChar char="§"/>
              <a:defRPr sz="2000" b="1">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lnSpc>
                <a:spcPct val="85000"/>
              </a:lnSpc>
              <a:spcBef>
                <a:spcPct val="15000"/>
              </a:spcBef>
              <a:spcAft>
                <a:spcPct val="0"/>
              </a:spcAft>
              <a:buClr>
                <a:schemeClr val="tx1"/>
              </a:buClr>
              <a:buFont typeface="Wingdings" pitchFamily="2" charset="2"/>
              <a:buChar char="§"/>
              <a:defRPr sz="16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9pPr>
          </a:lstStyle>
          <a:p>
            <a:pPr>
              <a:spcBef>
                <a:spcPts val="0"/>
              </a:spcBef>
              <a:buClr>
                <a:srgbClr val="FFFFFF"/>
              </a:buClr>
              <a:defRPr/>
            </a:pPr>
            <a:r>
              <a:rPr lang="en-AU" sz="3600" b="1" kern="0" dirty="0" smtClean="0">
                <a:solidFill>
                  <a:srgbClr val="FFFF00"/>
                </a:solidFill>
                <a:effectLst>
                  <a:outerShdw blurRad="38100" dist="38100" dir="2700000" algn="tl">
                    <a:srgbClr val="000000">
                      <a:alpha val="43137"/>
                    </a:srgbClr>
                  </a:outerShdw>
                </a:effectLst>
                <a:latin typeface="Century Gothic"/>
                <a:cs typeface="Arial"/>
              </a:rPr>
              <a:t>GP in a dedicated occupational health practice</a:t>
            </a:r>
          </a:p>
          <a:p>
            <a:pPr>
              <a:spcBef>
                <a:spcPts val="0"/>
              </a:spcBef>
              <a:buClr>
                <a:srgbClr val="FFFFFF"/>
              </a:buClr>
              <a:defRPr/>
            </a:pPr>
            <a:r>
              <a:rPr lang="en-AU" sz="3600" b="1" kern="0" dirty="0" smtClean="0">
                <a:solidFill>
                  <a:srgbClr val="FFFF00"/>
                </a:solidFill>
                <a:effectLst>
                  <a:outerShdw blurRad="38100" dist="38100" dir="2700000" algn="tl">
                    <a:srgbClr val="000000">
                      <a:alpha val="43137"/>
                    </a:srgbClr>
                  </a:outerShdw>
                </a:effectLst>
                <a:latin typeface="Century Gothic"/>
                <a:cs typeface="Arial"/>
              </a:rPr>
              <a:t>GPs experienced in W/C</a:t>
            </a:r>
          </a:p>
          <a:p>
            <a:pPr>
              <a:spcBef>
                <a:spcPts val="0"/>
              </a:spcBef>
              <a:buClr>
                <a:srgbClr val="FFFFFF"/>
              </a:buClr>
              <a:defRPr/>
            </a:pPr>
            <a:r>
              <a:rPr lang="en-AU" sz="3600" b="1" kern="0" dirty="0" smtClean="0">
                <a:solidFill>
                  <a:srgbClr val="FFFF00"/>
                </a:solidFill>
                <a:effectLst>
                  <a:outerShdw blurRad="38100" dist="38100" dir="2700000" algn="tl">
                    <a:srgbClr val="000000">
                      <a:alpha val="43137"/>
                    </a:srgbClr>
                  </a:outerShdw>
                </a:effectLst>
                <a:latin typeface="Century Gothic"/>
                <a:cs typeface="Arial"/>
              </a:rPr>
              <a:t>Worker’s regular GP</a:t>
            </a:r>
          </a:p>
          <a:p>
            <a:pPr>
              <a:spcBef>
                <a:spcPts val="0"/>
              </a:spcBef>
              <a:buClr>
                <a:srgbClr val="FFFFFF"/>
              </a:buClr>
              <a:defRPr/>
            </a:pPr>
            <a:r>
              <a:rPr lang="en-AU" sz="3600" b="1" kern="0" dirty="0" smtClean="0">
                <a:solidFill>
                  <a:srgbClr val="FFFF00"/>
                </a:solidFill>
                <a:effectLst>
                  <a:outerShdw blurRad="38100" dist="38100" dir="2700000" algn="tl">
                    <a:srgbClr val="000000">
                      <a:alpha val="43137"/>
                    </a:srgbClr>
                  </a:outerShdw>
                </a:effectLst>
                <a:latin typeface="Century Gothic"/>
                <a:cs typeface="Arial"/>
              </a:rPr>
              <a:t>Any other GP</a:t>
            </a:r>
            <a:endParaRPr lang="en-AU" sz="3600" b="1" kern="0" dirty="0">
              <a:solidFill>
                <a:srgbClr val="FFFF00"/>
              </a:solidFill>
              <a:effectLst>
                <a:outerShdw blurRad="38100" dist="38100" dir="2700000" algn="tl">
                  <a:srgbClr val="000000">
                    <a:alpha val="43137"/>
                  </a:srgbClr>
                </a:outerShdw>
              </a:effectLst>
              <a:latin typeface="Century Gothic"/>
              <a:cs typeface="Arial"/>
            </a:endParaRPr>
          </a:p>
          <a:p>
            <a:pPr>
              <a:spcBef>
                <a:spcPts val="0"/>
              </a:spcBef>
              <a:buClr>
                <a:srgbClr val="FFFFFF"/>
              </a:buClr>
              <a:defRPr/>
            </a:pPr>
            <a:endParaRPr lang="en-AU" b="1" kern="0" dirty="0" smtClean="0">
              <a:solidFill>
                <a:srgbClr val="FFFF00"/>
              </a:solidFill>
              <a:latin typeface="Century Gothic"/>
              <a:cs typeface="Arial"/>
            </a:endParaRPr>
          </a:p>
        </p:txBody>
      </p:sp>
      <p:sp>
        <p:nvSpPr>
          <p:cNvPr id="4" name="Title 1"/>
          <p:cNvSpPr txBox="1">
            <a:spLocks/>
          </p:cNvSpPr>
          <p:nvPr/>
        </p:nvSpPr>
        <p:spPr>
          <a:xfrm>
            <a:off x="191068" y="287088"/>
            <a:ext cx="4500675" cy="1302227"/>
          </a:xfrm>
          <a:prstGeom prst="rect">
            <a:avLst/>
          </a:prstGeom>
        </p:spPr>
        <p:txBody>
          <a:bodyPr vert="horz" lIns="91440" tIns="45720" rIns="91440" bIns="45720" rtlCol="0" anchor="ctr">
            <a:noAutofit/>
          </a:bodyPr>
          <a:lstStyle/>
          <a:p>
            <a:pPr>
              <a:spcBef>
                <a:spcPct val="0"/>
              </a:spcBef>
              <a:defRPr/>
            </a:pPr>
            <a:r>
              <a:rPr lang="en-AU" sz="4400" b="1" dirty="0" smtClean="0">
                <a:solidFill>
                  <a:schemeClr val="tx2"/>
                </a:solidFill>
                <a:effectLst>
                  <a:outerShdw blurRad="38100" dist="38100" dir="2700000" algn="tl">
                    <a:srgbClr val="000000">
                      <a:alpha val="43137"/>
                    </a:srgbClr>
                  </a:outerShdw>
                </a:effectLst>
              </a:rPr>
              <a:t>Starting Point </a:t>
            </a:r>
            <a:endParaRPr lang="en-US" sz="4400" b="1" dirty="0">
              <a:ln w="18000">
                <a:solidFill>
                  <a:srgbClr val="C0504D">
                    <a:satMod val="140000"/>
                  </a:srgbClr>
                </a:solidFill>
                <a:prstDash val="solid"/>
                <a:miter lim="800000"/>
              </a:ln>
              <a:solidFill>
                <a:schemeClr val="tx2"/>
              </a:solidFill>
              <a:effectLst>
                <a:outerShdw blurRad="38100" dist="38100" dir="2700000" algn="tl">
                  <a:srgbClr val="000000">
                    <a:alpha val="43137"/>
                  </a:srgbClr>
                </a:outerShdw>
              </a:effectLst>
              <a:ea typeface="+mj-ea"/>
            </a:endParaRPr>
          </a:p>
        </p:txBody>
      </p:sp>
    </p:spTree>
    <p:extLst>
      <p:ext uri="{BB962C8B-B14F-4D97-AF65-F5344CB8AC3E}">
        <p14:creationId xmlns:p14="http://schemas.microsoft.com/office/powerpoint/2010/main" val="17267883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solidFill>
              </a:rPr>
              <a:pPr/>
              <a:t>22</a:t>
            </a:fld>
            <a:endParaRPr lang="en-US" dirty="0">
              <a:solidFill>
                <a:prstClr val="black"/>
              </a:solidFill>
            </a:endParaRPr>
          </a:p>
        </p:txBody>
      </p:sp>
      <p:sp>
        <p:nvSpPr>
          <p:cNvPr id="2" name="Title 1"/>
          <p:cNvSpPr>
            <a:spLocks noGrp="1"/>
          </p:cNvSpPr>
          <p:nvPr>
            <p:ph type="title" idx="4294967295"/>
          </p:nvPr>
        </p:nvSpPr>
        <p:spPr>
          <a:xfrm>
            <a:off x="914400" y="230187"/>
            <a:ext cx="8229600" cy="2175555"/>
          </a:xfrm>
        </p:spPr>
        <p:txBody>
          <a:bodyPr>
            <a:normAutofit/>
          </a:bodyPr>
          <a:lstStyle/>
          <a:p>
            <a:pPr algn="l"/>
            <a:r>
              <a:rPr lang="en-AU" sz="5400" b="1" dirty="0" smtClean="0">
                <a:solidFill>
                  <a:srgbClr val="C00000"/>
                </a:solidFill>
                <a:effectLst>
                  <a:outerShdw blurRad="38100" dist="38100" dir="2700000" algn="tl">
                    <a:srgbClr val="000000">
                      <a:alpha val="43137"/>
                    </a:srgbClr>
                  </a:outerShdw>
                </a:effectLst>
              </a:rPr>
              <a:t>Rapport</a:t>
            </a:r>
            <a:endParaRPr lang="en-US" sz="5400" b="1" dirty="0">
              <a:solidFill>
                <a:srgbClr val="C00000"/>
              </a:solidFill>
              <a:effectLst>
                <a:outerShdw blurRad="38100" dist="38100" dir="2700000" algn="tl">
                  <a:srgbClr val="000000">
                    <a:alpha val="43137"/>
                  </a:srgbClr>
                </a:outerShdw>
              </a:effectLst>
            </a:endParaRPr>
          </a:p>
        </p:txBody>
      </p:sp>
      <p:sp>
        <p:nvSpPr>
          <p:cNvPr id="13" name="Content Placeholder 2"/>
          <p:cNvSpPr txBox="1">
            <a:spLocks/>
          </p:cNvSpPr>
          <p:nvPr/>
        </p:nvSpPr>
        <p:spPr bwMode="auto">
          <a:xfrm>
            <a:off x="791571" y="5072743"/>
            <a:ext cx="7765575" cy="1409944"/>
          </a:xfrm>
          <a:prstGeom prst="rect">
            <a:avLst/>
          </a:prstGeom>
          <a:solidFill>
            <a:schemeClr val="bg1">
              <a:alpha val="74000"/>
            </a:schemeClr>
          </a:solid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lnSpc>
                <a:spcPct val="85000"/>
              </a:lnSpc>
              <a:spcBef>
                <a:spcPct val="20000"/>
              </a:spcBef>
              <a:spcAft>
                <a:spcPct val="50000"/>
              </a:spcAft>
              <a:buClr>
                <a:schemeClr val="tx1"/>
              </a:buClr>
              <a:buFont typeface="Wingdings" pitchFamily="2" charset="2"/>
              <a:buChar char="§"/>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ct val="85000"/>
              </a:lnSpc>
              <a:spcBef>
                <a:spcPct val="0"/>
              </a:spcBef>
              <a:spcAft>
                <a:spcPct val="0"/>
              </a:spcAft>
              <a:buClr>
                <a:schemeClr val="tx1"/>
              </a:buClr>
              <a:buFont typeface="Wingdings" pitchFamily="2" charset="2"/>
              <a:buChar char="§"/>
              <a:defRPr sz="2000" b="1">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lnSpc>
                <a:spcPct val="85000"/>
              </a:lnSpc>
              <a:spcBef>
                <a:spcPct val="15000"/>
              </a:spcBef>
              <a:spcAft>
                <a:spcPct val="0"/>
              </a:spcAft>
              <a:buClr>
                <a:schemeClr val="tx1"/>
              </a:buClr>
              <a:buFont typeface="Wingdings" pitchFamily="2" charset="2"/>
              <a:buChar char="§"/>
              <a:defRPr sz="16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9pPr>
          </a:lstStyle>
          <a:p>
            <a:pPr>
              <a:spcBef>
                <a:spcPts val="0"/>
              </a:spcBef>
              <a:buClr>
                <a:srgbClr val="FFFFFF"/>
              </a:buClr>
              <a:defRPr/>
            </a:pPr>
            <a:r>
              <a:rPr lang="en-AU" sz="3600" b="1" kern="0" dirty="0" smtClean="0">
                <a:solidFill>
                  <a:srgbClr val="002060"/>
                </a:solidFill>
                <a:effectLst/>
                <a:latin typeface="Century Gothic"/>
                <a:cs typeface="Arial"/>
              </a:rPr>
              <a:t>Important in building a trusting therapeutic relationship</a:t>
            </a:r>
            <a:endParaRPr lang="en-AU" sz="3600" b="1" kern="0" dirty="0">
              <a:solidFill>
                <a:srgbClr val="002060"/>
              </a:solidFill>
              <a:effectLst/>
              <a:latin typeface="Century Gothic"/>
              <a:cs typeface="Arial"/>
            </a:endParaRPr>
          </a:p>
          <a:p>
            <a:pPr>
              <a:spcBef>
                <a:spcPts val="0"/>
              </a:spcBef>
              <a:buClr>
                <a:srgbClr val="FFFFFF"/>
              </a:buClr>
              <a:defRPr/>
            </a:pPr>
            <a:endParaRPr lang="en-AU" b="1" kern="0" dirty="0" smtClean="0">
              <a:solidFill>
                <a:srgbClr val="FFFF00"/>
              </a:solidFill>
              <a:latin typeface="Century Gothic"/>
              <a:cs typeface="Arial"/>
            </a:endParaRPr>
          </a:p>
        </p:txBody>
      </p:sp>
    </p:spTree>
    <p:extLst>
      <p:ext uri="{BB962C8B-B14F-4D97-AF65-F5344CB8AC3E}">
        <p14:creationId xmlns:p14="http://schemas.microsoft.com/office/powerpoint/2010/main" val="7226845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solidFill>
              </a:rPr>
              <a:pPr/>
              <a:t>23</a:t>
            </a:fld>
            <a:endParaRPr lang="en-US" dirty="0">
              <a:solidFill>
                <a:prstClr val="black"/>
              </a:solidFill>
            </a:endParaRPr>
          </a:p>
        </p:txBody>
      </p:sp>
      <p:sp>
        <p:nvSpPr>
          <p:cNvPr id="13" name="Content Placeholder 2"/>
          <p:cNvSpPr txBox="1">
            <a:spLocks/>
          </p:cNvSpPr>
          <p:nvPr/>
        </p:nvSpPr>
        <p:spPr bwMode="auto">
          <a:xfrm>
            <a:off x="286603" y="2047163"/>
            <a:ext cx="7328849" cy="40943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lnSpc>
                <a:spcPct val="85000"/>
              </a:lnSpc>
              <a:spcBef>
                <a:spcPct val="20000"/>
              </a:spcBef>
              <a:spcAft>
                <a:spcPct val="50000"/>
              </a:spcAft>
              <a:buClr>
                <a:schemeClr val="tx1"/>
              </a:buClr>
              <a:buFont typeface="Wingdings" pitchFamily="2" charset="2"/>
              <a:buChar char="§"/>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ct val="85000"/>
              </a:lnSpc>
              <a:spcBef>
                <a:spcPct val="0"/>
              </a:spcBef>
              <a:spcAft>
                <a:spcPct val="0"/>
              </a:spcAft>
              <a:buClr>
                <a:schemeClr val="tx1"/>
              </a:buClr>
              <a:buFont typeface="Wingdings" pitchFamily="2" charset="2"/>
              <a:buChar char="§"/>
              <a:defRPr sz="2000" b="1">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lnSpc>
                <a:spcPct val="85000"/>
              </a:lnSpc>
              <a:spcBef>
                <a:spcPct val="15000"/>
              </a:spcBef>
              <a:spcAft>
                <a:spcPct val="0"/>
              </a:spcAft>
              <a:buClr>
                <a:schemeClr val="tx1"/>
              </a:buClr>
              <a:buFont typeface="Wingdings" pitchFamily="2" charset="2"/>
              <a:buChar char="§"/>
              <a:defRPr sz="16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9pPr>
          </a:lstStyle>
          <a:p>
            <a:pPr>
              <a:spcBef>
                <a:spcPts val="0"/>
              </a:spcBef>
              <a:buClr>
                <a:schemeClr val="tx2"/>
              </a:buClr>
              <a:defRPr/>
            </a:pPr>
            <a:r>
              <a:rPr lang="en-AU" sz="3600" b="1" kern="0" dirty="0" smtClean="0">
                <a:solidFill>
                  <a:schemeClr val="tx2"/>
                </a:solidFill>
                <a:effectLst/>
                <a:latin typeface="Century Gothic"/>
                <a:cs typeface="Arial"/>
              </a:rPr>
              <a:t>Unsure of W/C process</a:t>
            </a:r>
          </a:p>
          <a:p>
            <a:pPr>
              <a:spcBef>
                <a:spcPts val="0"/>
              </a:spcBef>
              <a:buClr>
                <a:schemeClr val="tx2"/>
              </a:buClr>
              <a:defRPr/>
            </a:pPr>
            <a:r>
              <a:rPr lang="en-AU" sz="3600" b="1" kern="0" dirty="0" smtClean="0">
                <a:solidFill>
                  <a:schemeClr val="tx2"/>
                </a:solidFill>
                <a:effectLst/>
                <a:latin typeface="Century Gothic"/>
                <a:cs typeface="Arial"/>
              </a:rPr>
              <a:t>Negative perceptions</a:t>
            </a:r>
          </a:p>
          <a:p>
            <a:pPr>
              <a:spcBef>
                <a:spcPts val="0"/>
              </a:spcBef>
              <a:buClr>
                <a:schemeClr val="tx2"/>
              </a:buClr>
              <a:defRPr/>
            </a:pPr>
            <a:r>
              <a:rPr lang="en-AU" sz="3600" b="1" kern="0" dirty="0" smtClean="0">
                <a:solidFill>
                  <a:schemeClr val="tx2"/>
                </a:solidFill>
                <a:effectLst/>
                <a:latin typeface="Century Gothic"/>
                <a:cs typeface="Arial"/>
              </a:rPr>
              <a:t>Time weighted consults</a:t>
            </a:r>
            <a:endParaRPr lang="en-AU" sz="3600" b="1" kern="0" dirty="0">
              <a:solidFill>
                <a:schemeClr val="tx2"/>
              </a:solidFill>
              <a:effectLst/>
              <a:latin typeface="Century Gothic"/>
              <a:cs typeface="Arial"/>
            </a:endParaRPr>
          </a:p>
          <a:p>
            <a:pPr>
              <a:spcBef>
                <a:spcPts val="0"/>
              </a:spcBef>
              <a:buClr>
                <a:schemeClr val="tx2"/>
              </a:buClr>
              <a:defRPr/>
            </a:pPr>
            <a:r>
              <a:rPr lang="en-AU" sz="3600" b="1" kern="0" dirty="0" smtClean="0">
                <a:solidFill>
                  <a:schemeClr val="tx2"/>
                </a:solidFill>
                <a:effectLst/>
                <a:latin typeface="Century Gothic"/>
                <a:cs typeface="Arial"/>
              </a:rPr>
              <a:t>Bottom line – </a:t>
            </a:r>
            <a:br>
              <a:rPr lang="en-AU" sz="3600" b="1" kern="0" dirty="0" smtClean="0">
                <a:solidFill>
                  <a:schemeClr val="tx2"/>
                </a:solidFill>
                <a:effectLst/>
                <a:latin typeface="Century Gothic"/>
                <a:cs typeface="Arial"/>
              </a:rPr>
            </a:br>
            <a:r>
              <a:rPr lang="en-AU" sz="3600" b="1" kern="0" dirty="0" smtClean="0">
                <a:solidFill>
                  <a:schemeClr val="tx2"/>
                </a:solidFill>
                <a:effectLst/>
                <a:latin typeface="Century Gothic"/>
                <a:cs typeface="Arial"/>
              </a:rPr>
              <a:t>“not worth </a:t>
            </a:r>
            <a:br>
              <a:rPr lang="en-AU" sz="3600" b="1" kern="0" dirty="0" smtClean="0">
                <a:solidFill>
                  <a:schemeClr val="tx2"/>
                </a:solidFill>
                <a:effectLst/>
                <a:latin typeface="Century Gothic"/>
                <a:cs typeface="Arial"/>
              </a:rPr>
            </a:br>
            <a:r>
              <a:rPr lang="en-AU" sz="3600" b="1" kern="0" dirty="0" smtClean="0">
                <a:solidFill>
                  <a:schemeClr val="tx2"/>
                </a:solidFill>
                <a:effectLst/>
                <a:latin typeface="Century Gothic"/>
                <a:cs typeface="Arial"/>
              </a:rPr>
              <a:t>my time</a:t>
            </a:r>
            <a:r>
              <a:rPr lang="en-AU" b="1" kern="0" dirty="0" smtClean="0">
                <a:solidFill>
                  <a:schemeClr val="tx2"/>
                </a:solidFill>
                <a:effectLst/>
                <a:latin typeface="Century Gothic"/>
                <a:cs typeface="Arial"/>
              </a:rPr>
              <a:t>”</a:t>
            </a:r>
            <a:endParaRPr lang="en-AU" b="1" kern="0" dirty="0">
              <a:solidFill>
                <a:schemeClr val="tx2"/>
              </a:solidFill>
              <a:effectLst/>
              <a:latin typeface="Century Gothic"/>
              <a:cs typeface="Arial"/>
            </a:endParaRPr>
          </a:p>
          <a:p>
            <a:pPr>
              <a:spcBef>
                <a:spcPts val="0"/>
              </a:spcBef>
              <a:buClr>
                <a:srgbClr val="FFFFFF"/>
              </a:buClr>
              <a:defRPr/>
            </a:pPr>
            <a:endParaRPr lang="en-AU" b="1" kern="0" dirty="0" smtClean="0">
              <a:solidFill>
                <a:srgbClr val="FFFF00"/>
              </a:solidFill>
              <a:latin typeface="Century Gothic"/>
              <a:cs typeface="Arial"/>
            </a:endParaRPr>
          </a:p>
        </p:txBody>
      </p:sp>
      <p:sp>
        <p:nvSpPr>
          <p:cNvPr id="5" name="Title 1"/>
          <p:cNvSpPr txBox="1">
            <a:spLocks/>
          </p:cNvSpPr>
          <p:nvPr/>
        </p:nvSpPr>
        <p:spPr>
          <a:xfrm>
            <a:off x="286603" y="230187"/>
            <a:ext cx="4913194" cy="1608849"/>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5400" b="1" dirty="0" smtClean="0">
                <a:solidFill>
                  <a:srgbClr val="C00000"/>
                </a:solidFill>
                <a:effectLst>
                  <a:outerShdw blurRad="38100" dist="38100" dir="2700000" algn="tl">
                    <a:srgbClr val="000000">
                      <a:alpha val="43137"/>
                    </a:srgbClr>
                  </a:outerShdw>
                </a:effectLst>
              </a:rPr>
              <a:t>Motivation and Commitment</a:t>
            </a:r>
            <a:endParaRPr lang="en-US" sz="54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226845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l="17000"/>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solidFill>
              </a:rPr>
              <a:pPr/>
              <a:t>24</a:t>
            </a:fld>
            <a:endParaRPr lang="en-US" dirty="0">
              <a:solidFill>
                <a:prstClr val="black"/>
              </a:solidFill>
            </a:endParaRPr>
          </a:p>
        </p:txBody>
      </p:sp>
      <p:sp>
        <p:nvSpPr>
          <p:cNvPr id="13" name="Content Placeholder 2"/>
          <p:cNvSpPr txBox="1">
            <a:spLocks/>
          </p:cNvSpPr>
          <p:nvPr/>
        </p:nvSpPr>
        <p:spPr bwMode="auto">
          <a:xfrm>
            <a:off x="409431" y="1068173"/>
            <a:ext cx="6400801" cy="5619231"/>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lnSpc>
                <a:spcPct val="85000"/>
              </a:lnSpc>
              <a:spcBef>
                <a:spcPct val="20000"/>
              </a:spcBef>
              <a:spcAft>
                <a:spcPct val="50000"/>
              </a:spcAft>
              <a:buClr>
                <a:schemeClr val="tx1"/>
              </a:buClr>
              <a:buFont typeface="Wingdings" pitchFamily="2" charset="2"/>
              <a:buChar char="§"/>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ct val="85000"/>
              </a:lnSpc>
              <a:spcBef>
                <a:spcPct val="0"/>
              </a:spcBef>
              <a:spcAft>
                <a:spcPct val="0"/>
              </a:spcAft>
              <a:buClr>
                <a:schemeClr val="tx1"/>
              </a:buClr>
              <a:buFont typeface="Wingdings" pitchFamily="2" charset="2"/>
              <a:buChar char="§"/>
              <a:defRPr sz="2000" b="1">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lnSpc>
                <a:spcPct val="85000"/>
              </a:lnSpc>
              <a:spcBef>
                <a:spcPct val="15000"/>
              </a:spcBef>
              <a:spcAft>
                <a:spcPct val="0"/>
              </a:spcAft>
              <a:buClr>
                <a:schemeClr val="tx1"/>
              </a:buClr>
              <a:buFont typeface="Wingdings" pitchFamily="2" charset="2"/>
              <a:buChar char="§"/>
              <a:defRPr sz="16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9pPr>
          </a:lstStyle>
          <a:p>
            <a:pPr>
              <a:spcAft>
                <a:spcPts val="1200"/>
              </a:spcAft>
              <a:buClr>
                <a:schemeClr val="tx2"/>
              </a:buClr>
            </a:pPr>
            <a:r>
              <a:rPr lang="en-AU" sz="3600" b="1" dirty="0">
                <a:solidFill>
                  <a:schemeClr val="tx2"/>
                </a:solidFill>
                <a:effectLst/>
              </a:rPr>
              <a:t>&lt;1 to 5% workload</a:t>
            </a:r>
          </a:p>
          <a:p>
            <a:pPr>
              <a:spcAft>
                <a:spcPts val="1200"/>
              </a:spcAft>
              <a:buClr>
                <a:schemeClr val="tx2"/>
              </a:buClr>
            </a:pPr>
            <a:r>
              <a:rPr lang="en-AU" sz="3600" b="1" dirty="0">
                <a:solidFill>
                  <a:schemeClr val="tx2"/>
                </a:solidFill>
                <a:effectLst/>
              </a:rPr>
              <a:t>Limited </a:t>
            </a:r>
            <a:r>
              <a:rPr lang="en-AU" sz="3600" b="1" dirty="0" smtClean="0">
                <a:solidFill>
                  <a:schemeClr val="tx2"/>
                </a:solidFill>
                <a:effectLst/>
              </a:rPr>
              <a:t>knowledge/ experience </a:t>
            </a:r>
            <a:r>
              <a:rPr lang="en-AU" sz="3600" b="1" dirty="0">
                <a:solidFill>
                  <a:schemeClr val="tx2"/>
                </a:solidFill>
                <a:effectLst/>
              </a:rPr>
              <a:t>in W/C</a:t>
            </a:r>
          </a:p>
          <a:p>
            <a:pPr>
              <a:spcAft>
                <a:spcPts val="1200"/>
              </a:spcAft>
              <a:buClr>
                <a:schemeClr val="tx2"/>
              </a:buClr>
            </a:pPr>
            <a:r>
              <a:rPr lang="en-AU" sz="3600" b="1" dirty="0">
                <a:solidFill>
                  <a:schemeClr val="tx2"/>
                </a:solidFill>
                <a:effectLst/>
              </a:rPr>
              <a:t>Remain focused on </a:t>
            </a:r>
            <a:r>
              <a:rPr lang="en-AU" sz="3600" b="1" dirty="0" smtClean="0">
                <a:solidFill>
                  <a:schemeClr val="tx2"/>
                </a:solidFill>
                <a:effectLst/>
              </a:rPr>
              <a:t/>
            </a:r>
            <a:br>
              <a:rPr lang="en-AU" sz="3600" b="1" dirty="0" smtClean="0">
                <a:solidFill>
                  <a:schemeClr val="tx2"/>
                </a:solidFill>
                <a:effectLst/>
              </a:rPr>
            </a:br>
            <a:r>
              <a:rPr lang="en-AU" sz="3600" b="1" dirty="0" smtClean="0">
                <a:solidFill>
                  <a:schemeClr val="tx2"/>
                </a:solidFill>
                <a:effectLst/>
              </a:rPr>
              <a:t>physical </a:t>
            </a:r>
            <a:r>
              <a:rPr lang="en-AU" sz="3600" b="1" dirty="0">
                <a:solidFill>
                  <a:schemeClr val="tx2"/>
                </a:solidFill>
                <a:effectLst/>
              </a:rPr>
              <a:t>condition</a:t>
            </a:r>
          </a:p>
          <a:p>
            <a:pPr>
              <a:spcAft>
                <a:spcPts val="1200"/>
              </a:spcAft>
              <a:buClr>
                <a:schemeClr val="tx2"/>
              </a:buClr>
            </a:pPr>
            <a:r>
              <a:rPr lang="en-AU" sz="3600" b="1" dirty="0">
                <a:solidFill>
                  <a:schemeClr val="tx2"/>
                </a:solidFill>
                <a:effectLst/>
              </a:rPr>
              <a:t>Do not consider RTW </a:t>
            </a:r>
            <a:r>
              <a:rPr lang="en-AU" sz="3600" b="1" dirty="0" smtClean="0">
                <a:solidFill>
                  <a:schemeClr val="tx2"/>
                </a:solidFill>
                <a:effectLst/>
              </a:rPr>
              <a:t/>
            </a:r>
            <a:br>
              <a:rPr lang="en-AU" sz="3600" b="1" dirty="0" smtClean="0">
                <a:solidFill>
                  <a:schemeClr val="tx2"/>
                </a:solidFill>
                <a:effectLst/>
              </a:rPr>
            </a:br>
            <a:r>
              <a:rPr lang="en-AU" sz="3600" b="1" dirty="0" smtClean="0">
                <a:solidFill>
                  <a:schemeClr val="tx2"/>
                </a:solidFill>
                <a:effectLst/>
              </a:rPr>
              <a:t>as </a:t>
            </a:r>
            <a:r>
              <a:rPr lang="en-AU" sz="3600" b="1" dirty="0">
                <a:solidFill>
                  <a:schemeClr val="tx2"/>
                </a:solidFill>
                <a:effectLst/>
              </a:rPr>
              <a:t>part of their role</a:t>
            </a:r>
          </a:p>
          <a:p>
            <a:pPr>
              <a:spcAft>
                <a:spcPts val="1200"/>
              </a:spcAft>
              <a:buClr>
                <a:schemeClr val="tx2"/>
              </a:buClr>
            </a:pPr>
            <a:r>
              <a:rPr lang="en-AU" sz="3600" b="1" dirty="0">
                <a:solidFill>
                  <a:schemeClr val="tx2"/>
                </a:solidFill>
                <a:effectLst/>
              </a:rPr>
              <a:t>No clear guidelines in W/C</a:t>
            </a:r>
          </a:p>
          <a:p>
            <a:pPr>
              <a:spcAft>
                <a:spcPts val="1200"/>
              </a:spcAft>
              <a:buClr>
                <a:schemeClr val="tx2"/>
              </a:buClr>
            </a:pPr>
            <a:r>
              <a:rPr lang="en-AU" sz="3600" b="1" dirty="0">
                <a:solidFill>
                  <a:schemeClr val="tx2"/>
                </a:solidFill>
                <a:effectLst/>
              </a:rPr>
              <a:t>Discouraged by paperwork</a:t>
            </a:r>
          </a:p>
          <a:p>
            <a:pPr>
              <a:spcBef>
                <a:spcPts val="0"/>
              </a:spcBef>
              <a:buClr>
                <a:srgbClr val="FFFFFF"/>
              </a:buClr>
              <a:defRPr/>
            </a:pPr>
            <a:endParaRPr lang="en-AU" b="1" kern="0" dirty="0">
              <a:solidFill>
                <a:srgbClr val="FFFF00"/>
              </a:solidFill>
              <a:latin typeface="Century Gothic"/>
              <a:cs typeface="Arial"/>
            </a:endParaRPr>
          </a:p>
          <a:p>
            <a:pPr>
              <a:spcBef>
                <a:spcPts val="0"/>
              </a:spcBef>
              <a:buClr>
                <a:srgbClr val="FFFFFF"/>
              </a:buClr>
              <a:defRPr/>
            </a:pPr>
            <a:endParaRPr lang="en-AU" b="1" kern="0" dirty="0" smtClean="0">
              <a:solidFill>
                <a:srgbClr val="FFFF00"/>
              </a:solidFill>
              <a:latin typeface="Century Gothic"/>
              <a:cs typeface="Arial"/>
            </a:endParaRPr>
          </a:p>
        </p:txBody>
      </p:sp>
      <p:sp>
        <p:nvSpPr>
          <p:cNvPr id="6" name="Title 1"/>
          <p:cNvSpPr txBox="1">
            <a:spLocks/>
          </p:cNvSpPr>
          <p:nvPr/>
        </p:nvSpPr>
        <p:spPr>
          <a:xfrm>
            <a:off x="0" y="-13648"/>
            <a:ext cx="9389660" cy="10818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b="1" dirty="0" smtClean="0">
                <a:solidFill>
                  <a:srgbClr val="C00000"/>
                </a:solidFill>
                <a:effectLst>
                  <a:outerShdw blurRad="38100" dist="38100" dir="2700000" algn="tl">
                    <a:srgbClr val="000000">
                      <a:alpha val="43137"/>
                    </a:srgbClr>
                  </a:outerShdw>
                </a:effectLst>
              </a:rPr>
              <a:t>Management</a:t>
            </a:r>
            <a:endParaRPr lang="en-US" sz="48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367600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514CF8A-7A45-4E75-8DD8-8FA0FB3BB575}" type="slidenum">
              <a:rPr lang="en-US" smtClean="0"/>
              <a:pPr/>
              <a:t>25</a:t>
            </a:fld>
            <a:endParaRPr lang="en-US" dirty="0"/>
          </a:p>
        </p:txBody>
      </p:sp>
      <p:sp>
        <p:nvSpPr>
          <p:cNvPr id="4" name="Content Placeholder 2"/>
          <p:cNvSpPr txBox="1">
            <a:spLocks/>
          </p:cNvSpPr>
          <p:nvPr/>
        </p:nvSpPr>
        <p:spPr bwMode="auto">
          <a:xfrm>
            <a:off x="477672" y="3548418"/>
            <a:ext cx="8161361" cy="2879678"/>
          </a:xfrm>
          <a:prstGeom prst="rect">
            <a:avLst/>
          </a:prstGeom>
          <a:solidFill>
            <a:schemeClr val="bg1">
              <a:alpha val="70000"/>
            </a:schemeClr>
          </a:solid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lnSpc>
                <a:spcPct val="85000"/>
              </a:lnSpc>
              <a:spcBef>
                <a:spcPct val="20000"/>
              </a:spcBef>
              <a:spcAft>
                <a:spcPct val="50000"/>
              </a:spcAft>
              <a:buClr>
                <a:schemeClr val="tx1"/>
              </a:buClr>
              <a:buFont typeface="Wingdings" pitchFamily="2" charset="2"/>
              <a:buChar char="§"/>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ct val="85000"/>
              </a:lnSpc>
              <a:spcBef>
                <a:spcPct val="0"/>
              </a:spcBef>
              <a:spcAft>
                <a:spcPct val="0"/>
              </a:spcAft>
              <a:buClr>
                <a:schemeClr val="tx1"/>
              </a:buClr>
              <a:buFont typeface="Wingdings" pitchFamily="2" charset="2"/>
              <a:buChar char="§"/>
              <a:defRPr sz="2000" b="1">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lnSpc>
                <a:spcPct val="85000"/>
              </a:lnSpc>
              <a:spcBef>
                <a:spcPct val="15000"/>
              </a:spcBef>
              <a:spcAft>
                <a:spcPct val="0"/>
              </a:spcAft>
              <a:buClr>
                <a:schemeClr val="tx1"/>
              </a:buClr>
              <a:buFont typeface="Wingdings" pitchFamily="2" charset="2"/>
              <a:buChar char="§"/>
              <a:defRPr sz="16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9pPr>
          </a:lstStyle>
          <a:p>
            <a:pPr>
              <a:spcBef>
                <a:spcPts val="0"/>
              </a:spcBef>
              <a:buClr>
                <a:schemeClr val="tx2"/>
              </a:buClr>
              <a:defRPr/>
            </a:pPr>
            <a:r>
              <a:rPr lang="en-AU" sz="3200" b="1" kern="0" dirty="0">
                <a:solidFill>
                  <a:schemeClr val="tx2"/>
                </a:solidFill>
                <a:effectLst/>
                <a:latin typeface="Century Gothic"/>
                <a:cs typeface="Arial"/>
              </a:rPr>
              <a:t>Barriers to </a:t>
            </a:r>
            <a:r>
              <a:rPr lang="en-AU" sz="3200" b="1" kern="0" dirty="0" smtClean="0">
                <a:solidFill>
                  <a:schemeClr val="tx2"/>
                </a:solidFill>
                <a:effectLst/>
                <a:latin typeface="Century Gothic"/>
                <a:cs typeface="Arial"/>
              </a:rPr>
              <a:t>involvement </a:t>
            </a:r>
            <a:r>
              <a:rPr lang="en-AU" sz="3200" b="1" kern="0" dirty="0">
                <a:solidFill>
                  <a:schemeClr val="tx2"/>
                </a:solidFill>
                <a:effectLst/>
                <a:latin typeface="Century Gothic"/>
                <a:cs typeface="Arial"/>
              </a:rPr>
              <a:t>in RTW Plan – Time/Employers</a:t>
            </a:r>
          </a:p>
          <a:p>
            <a:pPr>
              <a:spcBef>
                <a:spcPts val="0"/>
              </a:spcBef>
              <a:buClr>
                <a:schemeClr val="tx2"/>
              </a:buClr>
              <a:defRPr/>
            </a:pPr>
            <a:r>
              <a:rPr lang="en-AU" sz="3200" b="1" kern="0" dirty="0">
                <a:solidFill>
                  <a:schemeClr val="tx2"/>
                </a:solidFill>
                <a:effectLst/>
                <a:latin typeface="Century Gothic"/>
                <a:cs typeface="Arial"/>
              </a:rPr>
              <a:t>Dilemma of GP role – confidentiality issues/co-existing issues</a:t>
            </a:r>
          </a:p>
          <a:p>
            <a:pPr>
              <a:spcBef>
                <a:spcPts val="0"/>
              </a:spcBef>
              <a:buClr>
                <a:schemeClr val="tx2"/>
              </a:buClr>
              <a:defRPr/>
            </a:pPr>
            <a:r>
              <a:rPr lang="en-AU" sz="3200" b="1" kern="0" dirty="0">
                <a:solidFill>
                  <a:schemeClr val="tx2"/>
                </a:solidFill>
                <a:effectLst/>
                <a:latin typeface="Century Gothic"/>
                <a:cs typeface="Arial"/>
              </a:rPr>
              <a:t>Conflicting messages – Worker/AHP</a:t>
            </a:r>
          </a:p>
        </p:txBody>
      </p:sp>
      <p:sp>
        <p:nvSpPr>
          <p:cNvPr id="5" name="Title 1"/>
          <p:cNvSpPr txBox="1">
            <a:spLocks/>
          </p:cNvSpPr>
          <p:nvPr/>
        </p:nvSpPr>
        <p:spPr>
          <a:xfrm>
            <a:off x="-95534" y="1"/>
            <a:ext cx="9239534" cy="10099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5400" b="1" dirty="0" smtClean="0">
                <a:solidFill>
                  <a:srgbClr val="C00000"/>
                </a:solidFill>
                <a:effectLst>
                  <a:outerShdw blurRad="38100" dist="38100" dir="2700000" algn="tl">
                    <a:srgbClr val="000000">
                      <a:alpha val="43137"/>
                    </a:srgbClr>
                  </a:outerShdw>
                </a:effectLst>
              </a:rPr>
              <a:t>Communications</a:t>
            </a:r>
            <a:endParaRPr lang="en-US" sz="5400" b="1" dirty="0">
              <a:ln w="18000">
                <a:solidFill>
                  <a:schemeClr val="accent2">
                    <a:satMod val="140000"/>
                  </a:schemeClr>
                </a:solidFill>
                <a:prstDash val="solid"/>
                <a:miter lim="800000"/>
              </a:ln>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4938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solidFill>
              </a:rPr>
              <a:pPr/>
              <a:t>26</a:t>
            </a:fld>
            <a:endParaRPr lang="en-US" dirty="0">
              <a:solidFill>
                <a:prstClr val="black"/>
              </a:solidFill>
            </a:endParaRPr>
          </a:p>
        </p:txBody>
      </p:sp>
      <p:sp>
        <p:nvSpPr>
          <p:cNvPr id="2" name="Title 1"/>
          <p:cNvSpPr>
            <a:spLocks noGrp="1"/>
          </p:cNvSpPr>
          <p:nvPr>
            <p:ph type="title" idx="4294967295"/>
          </p:nvPr>
        </p:nvSpPr>
        <p:spPr>
          <a:xfrm>
            <a:off x="0" y="1"/>
            <a:ext cx="9144000" cy="1501254"/>
          </a:xfrm>
        </p:spPr>
        <p:txBody>
          <a:bodyPr>
            <a:normAutofit/>
          </a:bodyPr>
          <a:lstStyle/>
          <a:p>
            <a:r>
              <a:rPr lang="en-AU" sz="5400" b="1" dirty="0" smtClean="0">
                <a:solidFill>
                  <a:srgbClr val="C00000"/>
                </a:solidFill>
              </a:rPr>
              <a:t>Rehabilitation</a:t>
            </a:r>
            <a:endParaRPr lang="en-US" sz="5400" b="1" dirty="0">
              <a:solidFill>
                <a:srgbClr val="C00000"/>
              </a:solidFill>
            </a:endParaRPr>
          </a:p>
        </p:txBody>
      </p:sp>
      <p:sp>
        <p:nvSpPr>
          <p:cNvPr id="13" name="Content Placeholder 2"/>
          <p:cNvSpPr txBox="1">
            <a:spLocks/>
          </p:cNvSpPr>
          <p:nvPr/>
        </p:nvSpPr>
        <p:spPr bwMode="auto">
          <a:xfrm>
            <a:off x="3439235" y="1528547"/>
            <a:ext cx="5554639" cy="51179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lnSpc>
                <a:spcPct val="85000"/>
              </a:lnSpc>
              <a:spcBef>
                <a:spcPct val="20000"/>
              </a:spcBef>
              <a:spcAft>
                <a:spcPct val="50000"/>
              </a:spcAft>
              <a:buClr>
                <a:schemeClr val="tx1"/>
              </a:buClr>
              <a:buFont typeface="Wingdings" pitchFamily="2" charset="2"/>
              <a:buChar char="§"/>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ct val="85000"/>
              </a:lnSpc>
              <a:spcBef>
                <a:spcPct val="0"/>
              </a:spcBef>
              <a:spcAft>
                <a:spcPct val="0"/>
              </a:spcAft>
              <a:buClr>
                <a:schemeClr val="tx1"/>
              </a:buClr>
              <a:buFont typeface="Wingdings" pitchFamily="2" charset="2"/>
              <a:buChar char="§"/>
              <a:defRPr sz="2000" b="1">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lnSpc>
                <a:spcPct val="85000"/>
              </a:lnSpc>
              <a:spcBef>
                <a:spcPct val="15000"/>
              </a:spcBef>
              <a:spcAft>
                <a:spcPct val="0"/>
              </a:spcAft>
              <a:buClr>
                <a:schemeClr val="tx1"/>
              </a:buClr>
              <a:buFont typeface="Wingdings" pitchFamily="2" charset="2"/>
              <a:buChar char="§"/>
              <a:defRPr sz="16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9pPr>
          </a:lstStyle>
          <a:p>
            <a:pPr>
              <a:spcBef>
                <a:spcPts val="0"/>
              </a:spcBef>
              <a:defRPr/>
            </a:pPr>
            <a:r>
              <a:rPr lang="en-AU" sz="3600" b="1" kern="0" dirty="0" smtClean="0">
                <a:effectLst/>
                <a:latin typeface="Century Gothic"/>
                <a:cs typeface="Arial"/>
              </a:rPr>
              <a:t>Reducing role </a:t>
            </a:r>
            <a:br>
              <a:rPr lang="en-AU" sz="3600" b="1" kern="0" dirty="0" smtClean="0">
                <a:effectLst/>
                <a:latin typeface="Century Gothic"/>
                <a:cs typeface="Arial"/>
              </a:rPr>
            </a:br>
            <a:r>
              <a:rPr lang="en-AU" sz="3600" b="1" kern="0" dirty="0" smtClean="0">
                <a:effectLst/>
                <a:latin typeface="Century Gothic"/>
                <a:cs typeface="Arial"/>
              </a:rPr>
              <a:t>of GPs with time</a:t>
            </a:r>
          </a:p>
          <a:p>
            <a:pPr>
              <a:spcBef>
                <a:spcPts val="0"/>
              </a:spcBef>
              <a:defRPr/>
            </a:pPr>
            <a:r>
              <a:rPr lang="en-AU" sz="3600" b="1" kern="0" dirty="0" smtClean="0">
                <a:effectLst/>
                <a:latin typeface="Century Gothic"/>
                <a:cs typeface="Arial"/>
              </a:rPr>
              <a:t>Increasing stalemate</a:t>
            </a:r>
            <a:br>
              <a:rPr lang="en-AU" sz="3600" b="1" kern="0" dirty="0" smtClean="0">
                <a:effectLst/>
                <a:latin typeface="Century Gothic"/>
                <a:cs typeface="Arial"/>
              </a:rPr>
            </a:br>
            <a:r>
              <a:rPr lang="en-AU" sz="3600" b="1" kern="0" dirty="0" smtClean="0">
                <a:effectLst/>
                <a:latin typeface="Century Gothic"/>
                <a:cs typeface="Arial"/>
              </a:rPr>
              <a:t>– non medical barriers</a:t>
            </a:r>
            <a:endParaRPr lang="en-AU" sz="3600" b="1" kern="0" dirty="0">
              <a:effectLst/>
              <a:latin typeface="Century Gothic"/>
              <a:cs typeface="Arial"/>
            </a:endParaRPr>
          </a:p>
          <a:p>
            <a:pPr>
              <a:spcBef>
                <a:spcPts val="0"/>
              </a:spcBef>
              <a:defRPr/>
            </a:pPr>
            <a:r>
              <a:rPr lang="en-AU" sz="3600" b="1" kern="0" dirty="0" smtClean="0">
                <a:effectLst/>
                <a:latin typeface="Century Gothic"/>
                <a:cs typeface="Arial"/>
              </a:rPr>
              <a:t>Frustrations</a:t>
            </a:r>
            <a:endParaRPr lang="en-AU" sz="3600" b="1" kern="0" dirty="0">
              <a:effectLst/>
              <a:latin typeface="Century Gothic"/>
              <a:cs typeface="Arial"/>
            </a:endParaRPr>
          </a:p>
          <a:p>
            <a:pPr>
              <a:spcBef>
                <a:spcPts val="0"/>
              </a:spcBef>
              <a:defRPr/>
            </a:pPr>
            <a:r>
              <a:rPr lang="en-AU" sz="3600" b="1" kern="0" dirty="0" smtClean="0">
                <a:effectLst/>
                <a:latin typeface="Century Gothic"/>
                <a:cs typeface="Arial"/>
              </a:rPr>
              <a:t>Delays in RTW</a:t>
            </a:r>
            <a:endParaRPr lang="en-AU" sz="3600" b="1" kern="0" dirty="0">
              <a:effectLst/>
              <a:latin typeface="Century Gothic"/>
              <a:cs typeface="Arial"/>
            </a:endParaRPr>
          </a:p>
          <a:p>
            <a:pPr>
              <a:spcBef>
                <a:spcPts val="0"/>
              </a:spcBef>
              <a:buClr>
                <a:srgbClr val="FFFFFF"/>
              </a:buClr>
              <a:defRPr/>
            </a:pPr>
            <a:endParaRPr lang="en-AU" b="1" kern="0" dirty="0" smtClean="0">
              <a:solidFill>
                <a:srgbClr val="FFFF00"/>
              </a:solidFill>
              <a:latin typeface="Century Gothic"/>
              <a:cs typeface="Arial"/>
            </a:endParaRPr>
          </a:p>
        </p:txBody>
      </p:sp>
    </p:spTree>
    <p:extLst>
      <p:ext uri="{BB962C8B-B14F-4D97-AF65-F5344CB8AC3E}">
        <p14:creationId xmlns:p14="http://schemas.microsoft.com/office/powerpoint/2010/main" val="338512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solidFill>
              </a:rPr>
              <a:pPr/>
              <a:t>27</a:t>
            </a:fld>
            <a:endParaRPr lang="en-US" dirty="0">
              <a:solidFill>
                <a:prstClr val="black"/>
              </a:solidFill>
            </a:endParaRPr>
          </a:p>
        </p:txBody>
      </p:sp>
      <p:sp>
        <p:nvSpPr>
          <p:cNvPr id="2" name="Title 1"/>
          <p:cNvSpPr>
            <a:spLocks noGrp="1"/>
          </p:cNvSpPr>
          <p:nvPr>
            <p:ph type="title" idx="4294967295"/>
          </p:nvPr>
        </p:nvSpPr>
        <p:spPr>
          <a:xfrm>
            <a:off x="0" y="3246344"/>
            <a:ext cx="9144000" cy="1143000"/>
          </a:xfrm>
        </p:spPr>
        <p:txBody>
          <a:bodyPr>
            <a:normAutofit/>
          </a:bodyPr>
          <a:lstStyle/>
          <a:p>
            <a:r>
              <a:rPr lang="en-AU" sz="5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Suggested Improvements</a:t>
            </a:r>
            <a:endParaRPr lang="en-US" sz="54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7106467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solidFill>
              </a:rPr>
              <a:pPr/>
              <a:t>28</a:t>
            </a:fld>
            <a:endParaRPr lang="en-US" dirty="0">
              <a:solidFill>
                <a:prstClr val="black"/>
              </a:solidFill>
            </a:endParaRPr>
          </a:p>
        </p:txBody>
      </p:sp>
      <p:sp>
        <p:nvSpPr>
          <p:cNvPr id="13" name="Content Placeholder 2"/>
          <p:cNvSpPr txBox="1">
            <a:spLocks/>
          </p:cNvSpPr>
          <p:nvPr/>
        </p:nvSpPr>
        <p:spPr bwMode="auto">
          <a:xfrm>
            <a:off x="941696" y="2033516"/>
            <a:ext cx="6073254" cy="3855494"/>
          </a:xfrm>
          <a:prstGeom prst="rect">
            <a:avLst/>
          </a:prstGeom>
          <a:solidFill>
            <a:schemeClr val="tx2">
              <a:alpha val="34000"/>
            </a:schemeClr>
          </a:solid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lnSpc>
                <a:spcPct val="85000"/>
              </a:lnSpc>
              <a:spcBef>
                <a:spcPct val="20000"/>
              </a:spcBef>
              <a:spcAft>
                <a:spcPct val="50000"/>
              </a:spcAft>
              <a:buClr>
                <a:schemeClr val="tx1"/>
              </a:buClr>
              <a:buFont typeface="Wingdings" pitchFamily="2" charset="2"/>
              <a:buChar char="§"/>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ct val="85000"/>
              </a:lnSpc>
              <a:spcBef>
                <a:spcPct val="0"/>
              </a:spcBef>
              <a:spcAft>
                <a:spcPct val="0"/>
              </a:spcAft>
              <a:buClr>
                <a:schemeClr val="tx1"/>
              </a:buClr>
              <a:buFont typeface="Wingdings" pitchFamily="2" charset="2"/>
              <a:buChar char="§"/>
              <a:defRPr sz="2000" b="1">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lnSpc>
                <a:spcPct val="85000"/>
              </a:lnSpc>
              <a:spcBef>
                <a:spcPct val="15000"/>
              </a:spcBef>
              <a:spcAft>
                <a:spcPct val="0"/>
              </a:spcAft>
              <a:buClr>
                <a:schemeClr val="tx1"/>
              </a:buClr>
              <a:buFont typeface="Wingdings" pitchFamily="2" charset="2"/>
              <a:buChar char="§"/>
              <a:defRPr sz="16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9pPr>
          </a:lstStyle>
          <a:p>
            <a:pPr>
              <a:spcBef>
                <a:spcPts val="0"/>
              </a:spcBef>
              <a:buClr>
                <a:srgbClr val="FFFFFF"/>
              </a:buClr>
              <a:defRPr/>
            </a:pPr>
            <a:r>
              <a:rPr lang="en-AU" sz="3600" b="1" kern="0" dirty="0" smtClean="0">
                <a:solidFill>
                  <a:srgbClr val="FFFF00"/>
                </a:solidFill>
                <a:latin typeface="Century Gothic"/>
                <a:cs typeface="Arial"/>
              </a:rPr>
              <a:t>GP in a dedicated occupational health practice</a:t>
            </a:r>
          </a:p>
          <a:p>
            <a:pPr>
              <a:spcBef>
                <a:spcPts val="0"/>
              </a:spcBef>
              <a:buClr>
                <a:srgbClr val="FFFFFF"/>
              </a:buClr>
              <a:defRPr/>
            </a:pPr>
            <a:r>
              <a:rPr lang="en-AU" sz="3600" b="1" kern="0" dirty="0" smtClean="0">
                <a:solidFill>
                  <a:srgbClr val="FFFF00"/>
                </a:solidFill>
                <a:latin typeface="Century Gothic"/>
                <a:cs typeface="Arial"/>
              </a:rPr>
              <a:t>GPs experienced in W/C</a:t>
            </a:r>
          </a:p>
          <a:p>
            <a:pPr>
              <a:spcBef>
                <a:spcPts val="0"/>
              </a:spcBef>
              <a:buClr>
                <a:srgbClr val="FFFFFF"/>
              </a:buClr>
              <a:defRPr/>
            </a:pPr>
            <a:r>
              <a:rPr lang="en-AU" sz="3600" b="1" kern="0" dirty="0" smtClean="0">
                <a:solidFill>
                  <a:srgbClr val="FFFF00"/>
                </a:solidFill>
                <a:latin typeface="Century Gothic"/>
                <a:cs typeface="Arial"/>
              </a:rPr>
              <a:t>Worker’s regular GP</a:t>
            </a:r>
          </a:p>
          <a:p>
            <a:pPr>
              <a:spcBef>
                <a:spcPts val="0"/>
              </a:spcBef>
              <a:buClr>
                <a:srgbClr val="FFFFFF"/>
              </a:buClr>
              <a:defRPr/>
            </a:pPr>
            <a:r>
              <a:rPr lang="en-AU" sz="3600" b="1" kern="0" dirty="0" smtClean="0">
                <a:solidFill>
                  <a:srgbClr val="FFFF00"/>
                </a:solidFill>
                <a:latin typeface="Century Gothic"/>
                <a:cs typeface="Arial"/>
              </a:rPr>
              <a:t>Any other GP</a:t>
            </a:r>
            <a:endParaRPr lang="en-AU" sz="3600" b="1" kern="0" dirty="0">
              <a:solidFill>
                <a:srgbClr val="FFFF00"/>
              </a:solidFill>
              <a:latin typeface="Century Gothic"/>
              <a:cs typeface="Arial"/>
            </a:endParaRPr>
          </a:p>
          <a:p>
            <a:pPr>
              <a:spcBef>
                <a:spcPts val="0"/>
              </a:spcBef>
              <a:buClr>
                <a:srgbClr val="FFFFFF"/>
              </a:buClr>
              <a:defRPr/>
            </a:pPr>
            <a:endParaRPr lang="en-AU" b="1" kern="0" dirty="0" smtClean="0">
              <a:solidFill>
                <a:srgbClr val="FFFF00"/>
              </a:solidFill>
              <a:latin typeface="Century Gothic"/>
              <a:cs typeface="Arial"/>
            </a:endParaRPr>
          </a:p>
        </p:txBody>
      </p:sp>
      <p:sp>
        <p:nvSpPr>
          <p:cNvPr id="5" name="Title 1"/>
          <p:cNvSpPr txBox="1">
            <a:spLocks/>
          </p:cNvSpPr>
          <p:nvPr/>
        </p:nvSpPr>
        <p:spPr>
          <a:xfrm>
            <a:off x="0" y="1"/>
            <a:ext cx="9144000" cy="1501254"/>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5400" b="1" dirty="0" smtClean="0">
                <a:solidFill>
                  <a:schemeClr val="bg1"/>
                </a:solidFill>
                <a:effectLst>
                  <a:outerShdw blurRad="38100" dist="38100" dir="2700000" algn="tl">
                    <a:srgbClr val="000000">
                      <a:alpha val="43137"/>
                    </a:srgbClr>
                  </a:outerShdw>
                </a:effectLst>
              </a:rPr>
              <a:t>Choosing the right starting point</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63729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solidFill>
              </a:rPr>
              <a:pPr/>
              <a:t>29</a:t>
            </a:fld>
            <a:endParaRPr lang="en-US" dirty="0">
              <a:solidFill>
                <a:prstClr val="black"/>
              </a:solidFill>
            </a:endParaRPr>
          </a:p>
        </p:txBody>
      </p:sp>
      <p:sp>
        <p:nvSpPr>
          <p:cNvPr id="2" name="Title 1"/>
          <p:cNvSpPr>
            <a:spLocks noGrp="1"/>
          </p:cNvSpPr>
          <p:nvPr>
            <p:ph type="title" idx="4294967295"/>
          </p:nvPr>
        </p:nvSpPr>
        <p:spPr>
          <a:xfrm>
            <a:off x="0" y="0"/>
            <a:ext cx="9144000" cy="1373188"/>
          </a:xfrm>
        </p:spPr>
        <p:txBody>
          <a:bodyPr>
            <a:normAutofit/>
          </a:bodyPr>
          <a:lstStyle/>
          <a:p>
            <a:r>
              <a:rPr lang="en-AU" sz="5400" b="1" dirty="0" smtClean="0">
                <a:ln w="18000">
                  <a:solidFill>
                    <a:schemeClr val="accent2">
                      <a:satMod val="140000"/>
                    </a:schemeClr>
                  </a:solidFill>
                  <a:prstDash val="solid"/>
                  <a:miter lim="800000"/>
                </a:ln>
                <a:solidFill>
                  <a:schemeClr val="bg1"/>
                </a:solidFill>
              </a:rPr>
              <a:t>The consultations</a:t>
            </a:r>
            <a:endParaRPr lang="en-US" sz="5400" b="1" dirty="0">
              <a:ln w="18000">
                <a:solidFill>
                  <a:schemeClr val="accent2">
                    <a:satMod val="140000"/>
                  </a:schemeClr>
                </a:solidFill>
                <a:prstDash val="solid"/>
                <a:miter lim="800000"/>
              </a:ln>
              <a:solidFill>
                <a:schemeClr val="bg1"/>
              </a:solidFill>
            </a:endParaRPr>
          </a:p>
        </p:txBody>
      </p:sp>
      <p:sp>
        <p:nvSpPr>
          <p:cNvPr id="13" name="Content Placeholder 2"/>
          <p:cNvSpPr txBox="1">
            <a:spLocks/>
          </p:cNvSpPr>
          <p:nvPr/>
        </p:nvSpPr>
        <p:spPr bwMode="auto">
          <a:xfrm>
            <a:off x="750626" y="1269244"/>
            <a:ext cx="6578222" cy="5465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lnSpc>
                <a:spcPct val="85000"/>
              </a:lnSpc>
              <a:spcBef>
                <a:spcPct val="20000"/>
              </a:spcBef>
              <a:spcAft>
                <a:spcPct val="50000"/>
              </a:spcAft>
              <a:buClr>
                <a:schemeClr val="tx1"/>
              </a:buClr>
              <a:buFont typeface="Wingdings" pitchFamily="2" charset="2"/>
              <a:buChar char="§"/>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ct val="85000"/>
              </a:lnSpc>
              <a:spcBef>
                <a:spcPct val="0"/>
              </a:spcBef>
              <a:spcAft>
                <a:spcPct val="0"/>
              </a:spcAft>
              <a:buClr>
                <a:schemeClr val="tx1"/>
              </a:buClr>
              <a:buFont typeface="Wingdings" pitchFamily="2" charset="2"/>
              <a:buChar char="§"/>
              <a:defRPr sz="2000" b="1">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lnSpc>
                <a:spcPct val="85000"/>
              </a:lnSpc>
              <a:spcBef>
                <a:spcPct val="15000"/>
              </a:spcBef>
              <a:spcAft>
                <a:spcPct val="0"/>
              </a:spcAft>
              <a:buClr>
                <a:schemeClr val="tx1"/>
              </a:buClr>
              <a:buFont typeface="Wingdings" pitchFamily="2" charset="2"/>
              <a:buChar char="§"/>
              <a:defRPr sz="16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9pPr>
          </a:lstStyle>
          <a:p>
            <a:pPr>
              <a:spcBef>
                <a:spcPts val="0"/>
              </a:spcBef>
              <a:buClr>
                <a:srgbClr val="FFFFFF"/>
              </a:buClr>
              <a:defRPr/>
            </a:pPr>
            <a:r>
              <a:rPr lang="en-AU" sz="3600" b="1" kern="0" dirty="0" smtClean="0">
                <a:solidFill>
                  <a:srgbClr val="FFFF00"/>
                </a:solidFill>
                <a:latin typeface="Century Gothic"/>
                <a:cs typeface="Arial"/>
              </a:rPr>
              <a:t>Sufficient time</a:t>
            </a:r>
          </a:p>
          <a:p>
            <a:pPr>
              <a:spcBef>
                <a:spcPts val="0"/>
              </a:spcBef>
              <a:buClr>
                <a:srgbClr val="FFFFFF"/>
              </a:buClr>
              <a:defRPr/>
            </a:pPr>
            <a:r>
              <a:rPr lang="en-AU" sz="3600" b="1" kern="0" dirty="0" smtClean="0">
                <a:solidFill>
                  <a:srgbClr val="FFFF00"/>
                </a:solidFill>
                <a:latin typeface="Century Gothic"/>
                <a:cs typeface="Arial"/>
              </a:rPr>
              <a:t>Natural history</a:t>
            </a:r>
          </a:p>
          <a:p>
            <a:pPr>
              <a:spcBef>
                <a:spcPts val="0"/>
              </a:spcBef>
              <a:buClr>
                <a:srgbClr val="FFFFFF"/>
              </a:buClr>
              <a:defRPr/>
            </a:pPr>
            <a:r>
              <a:rPr lang="en-AU" sz="3600" b="1" kern="0" dirty="0" smtClean="0">
                <a:solidFill>
                  <a:srgbClr val="FFFF00"/>
                </a:solidFill>
                <a:latin typeface="Century Gothic"/>
                <a:cs typeface="Arial"/>
              </a:rPr>
              <a:t>RTW Plan</a:t>
            </a:r>
            <a:endParaRPr lang="en-AU" sz="3600" b="1" kern="0" dirty="0">
              <a:solidFill>
                <a:srgbClr val="FFFF00"/>
              </a:solidFill>
              <a:latin typeface="Century Gothic"/>
              <a:cs typeface="Arial"/>
            </a:endParaRPr>
          </a:p>
          <a:p>
            <a:pPr>
              <a:spcBef>
                <a:spcPts val="0"/>
              </a:spcBef>
              <a:buClr>
                <a:srgbClr val="FFFFFF"/>
              </a:buClr>
              <a:defRPr/>
            </a:pPr>
            <a:r>
              <a:rPr lang="en-AU" sz="3600" b="1" kern="0" dirty="0" smtClean="0">
                <a:solidFill>
                  <a:srgbClr val="FFFF00"/>
                </a:solidFill>
                <a:latin typeface="Century Gothic"/>
                <a:cs typeface="Arial"/>
              </a:rPr>
              <a:t>Patient’s attitude</a:t>
            </a:r>
            <a:endParaRPr lang="en-AU" sz="3600" b="1" kern="0" dirty="0">
              <a:solidFill>
                <a:srgbClr val="FFFF00"/>
              </a:solidFill>
              <a:latin typeface="Century Gothic"/>
              <a:cs typeface="Arial"/>
            </a:endParaRPr>
          </a:p>
          <a:p>
            <a:pPr>
              <a:spcBef>
                <a:spcPts val="0"/>
              </a:spcBef>
              <a:buClr>
                <a:srgbClr val="FFFFFF"/>
              </a:buClr>
              <a:defRPr/>
            </a:pPr>
            <a:r>
              <a:rPr lang="en-AU" sz="3600" b="1" kern="0" dirty="0" smtClean="0">
                <a:solidFill>
                  <a:srgbClr val="FFFF00"/>
                </a:solidFill>
                <a:latin typeface="Century Gothic"/>
                <a:cs typeface="Arial"/>
              </a:rPr>
              <a:t>Early screening</a:t>
            </a:r>
          </a:p>
          <a:p>
            <a:pPr>
              <a:spcBef>
                <a:spcPts val="0"/>
              </a:spcBef>
              <a:buClr>
                <a:srgbClr val="FFFFFF"/>
              </a:buClr>
              <a:defRPr/>
            </a:pPr>
            <a:r>
              <a:rPr lang="en-AU" sz="3600" b="1" kern="0" dirty="0">
                <a:solidFill>
                  <a:srgbClr val="FFFF00"/>
                </a:solidFill>
                <a:latin typeface="Century Gothic"/>
                <a:cs typeface="Arial"/>
              </a:rPr>
              <a:t>Evidence based treatment</a:t>
            </a:r>
          </a:p>
          <a:p>
            <a:pPr>
              <a:spcBef>
                <a:spcPts val="0"/>
              </a:spcBef>
              <a:buClr>
                <a:srgbClr val="FFFFFF"/>
              </a:buClr>
              <a:defRPr/>
            </a:pPr>
            <a:r>
              <a:rPr lang="en-AU" sz="3600" b="1" kern="0" dirty="0" smtClean="0">
                <a:solidFill>
                  <a:srgbClr val="FFFF00"/>
                </a:solidFill>
                <a:latin typeface="Century Gothic"/>
                <a:cs typeface="Arial"/>
              </a:rPr>
              <a:t>Early interventions</a:t>
            </a:r>
            <a:endParaRPr lang="en-AU" sz="3600" b="1" kern="0" dirty="0">
              <a:solidFill>
                <a:srgbClr val="FFFF00"/>
              </a:solidFill>
              <a:latin typeface="Century Gothic"/>
              <a:cs typeface="Arial"/>
            </a:endParaRPr>
          </a:p>
          <a:p>
            <a:pPr>
              <a:spcBef>
                <a:spcPts val="0"/>
              </a:spcBef>
              <a:buClr>
                <a:srgbClr val="FFFFFF"/>
              </a:buClr>
              <a:defRPr/>
            </a:pPr>
            <a:endParaRPr lang="en-AU" b="1" kern="0" dirty="0" smtClean="0">
              <a:solidFill>
                <a:srgbClr val="FFFF00"/>
              </a:solidFill>
              <a:latin typeface="Century Gothic"/>
              <a:cs typeface="Arial"/>
            </a:endParaRPr>
          </a:p>
        </p:txBody>
      </p:sp>
    </p:spTree>
    <p:extLst>
      <p:ext uri="{BB962C8B-B14F-4D97-AF65-F5344CB8AC3E}">
        <p14:creationId xmlns:p14="http://schemas.microsoft.com/office/powerpoint/2010/main" val="9676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514CF8A-7A45-4E75-8DD8-8FA0FB3BB575}" type="slidenum">
              <a:rPr lang="en-US" smtClean="0">
                <a:solidFill>
                  <a:schemeClr val="tx1"/>
                </a:solidFill>
              </a:rPr>
              <a:pPr/>
              <a:t>3</a:t>
            </a:fld>
            <a:endParaRPr lang="en-US" dirty="0">
              <a:solidFill>
                <a:schemeClr val="tx1"/>
              </a:solidFill>
            </a:endParaRPr>
          </a:p>
        </p:txBody>
      </p:sp>
      <p:sp>
        <p:nvSpPr>
          <p:cNvPr id="2" name="Title 1"/>
          <p:cNvSpPr>
            <a:spLocks noGrp="1"/>
          </p:cNvSpPr>
          <p:nvPr>
            <p:ph type="title" idx="4294967295"/>
          </p:nvPr>
        </p:nvSpPr>
        <p:spPr>
          <a:xfrm>
            <a:off x="0" y="230188"/>
            <a:ext cx="9144000" cy="1143000"/>
          </a:xfrm>
        </p:spPr>
        <p:txBody>
          <a:bodyPr>
            <a:normAutofit/>
          </a:bodyPr>
          <a:lstStyle/>
          <a:p>
            <a:r>
              <a:rPr lang="en-AU" sz="5400" b="1" dirty="0" smtClean="0">
                <a:solidFill>
                  <a:srgbClr val="B0312E"/>
                </a:solidFill>
                <a:effectLst>
                  <a:outerShdw blurRad="38100" dist="38100" dir="2700000" algn="tl">
                    <a:srgbClr val="000000">
                      <a:alpha val="43137"/>
                    </a:srgbClr>
                  </a:outerShdw>
                </a:effectLst>
              </a:rPr>
              <a:t>Issues and Facts</a:t>
            </a:r>
            <a:endParaRPr lang="en-US" sz="5400" b="1" dirty="0">
              <a:ln w="18000">
                <a:solidFill>
                  <a:schemeClr val="accent2">
                    <a:satMod val="140000"/>
                  </a:schemeClr>
                </a:solidFill>
                <a:prstDash val="solid"/>
                <a:miter lim="800000"/>
              </a:ln>
              <a:solidFill>
                <a:srgbClr val="B0312E"/>
              </a:solidFill>
              <a:effectLst>
                <a:outerShdw blurRad="25500" dist="23000" dir="7020000" algn="tl">
                  <a:srgbClr val="000000">
                    <a:alpha val="50000"/>
                  </a:srgbClr>
                </a:outerShdw>
              </a:effectLst>
            </a:endParaRPr>
          </a:p>
        </p:txBody>
      </p:sp>
      <p:sp>
        <p:nvSpPr>
          <p:cNvPr id="5" name="Content Placeholder 2"/>
          <p:cNvSpPr txBox="1">
            <a:spLocks/>
          </p:cNvSpPr>
          <p:nvPr/>
        </p:nvSpPr>
        <p:spPr bwMode="auto">
          <a:xfrm>
            <a:off x="2545307" y="2006219"/>
            <a:ext cx="4217158" cy="38759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lnSpc>
                <a:spcPct val="85000"/>
              </a:lnSpc>
              <a:spcBef>
                <a:spcPct val="20000"/>
              </a:spcBef>
              <a:spcAft>
                <a:spcPct val="50000"/>
              </a:spcAft>
              <a:buClr>
                <a:schemeClr val="tx1"/>
              </a:buClr>
              <a:buFont typeface="Wingdings" pitchFamily="2" charset="2"/>
              <a:buChar char="§"/>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ct val="85000"/>
              </a:lnSpc>
              <a:spcBef>
                <a:spcPct val="0"/>
              </a:spcBef>
              <a:spcAft>
                <a:spcPct val="0"/>
              </a:spcAft>
              <a:buClr>
                <a:schemeClr val="tx1"/>
              </a:buClr>
              <a:buFont typeface="Wingdings" pitchFamily="2" charset="2"/>
              <a:buChar char="§"/>
              <a:defRPr sz="2000" b="1">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lnSpc>
                <a:spcPct val="85000"/>
              </a:lnSpc>
              <a:spcBef>
                <a:spcPct val="15000"/>
              </a:spcBef>
              <a:spcAft>
                <a:spcPct val="0"/>
              </a:spcAft>
              <a:buClr>
                <a:schemeClr val="tx1"/>
              </a:buClr>
              <a:buFont typeface="Wingdings" pitchFamily="2" charset="2"/>
              <a:buChar char="§"/>
              <a:defRPr sz="16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9pPr>
          </a:lstStyle>
          <a:p>
            <a:pPr marL="0" marR="0" lvl="0" indent="0" algn="l" defTabSz="914400" rtl="0" eaLnBrk="0" fontAlgn="base" latinLnBrk="0" hangingPunct="0">
              <a:lnSpc>
                <a:spcPct val="85000"/>
              </a:lnSpc>
              <a:spcBef>
                <a:spcPts val="0"/>
              </a:spcBef>
              <a:spcAft>
                <a:spcPct val="50000"/>
              </a:spcAft>
              <a:buClr>
                <a:srgbClr val="FFFFFF"/>
              </a:buClr>
              <a:buSzTx/>
              <a:buNone/>
              <a:tabLst/>
              <a:defRPr/>
            </a:pPr>
            <a:r>
              <a:rPr lang="en-AU" sz="4400" b="1" kern="0" noProof="0" dirty="0" smtClean="0">
                <a:solidFill>
                  <a:srgbClr val="000066"/>
                </a:solidFill>
                <a:effectLst/>
                <a:latin typeface="Century Gothic"/>
                <a:cs typeface="Arial"/>
              </a:rPr>
              <a:t>Be</a:t>
            </a:r>
            <a:r>
              <a:rPr kumimoji="0" lang="en-AU" sz="4400" b="1" i="0" u="none" strike="noStrike" kern="0" cap="none" spc="0" normalizeH="0" baseline="0" noProof="0" dirty="0" smtClean="0">
                <a:ln>
                  <a:noFill/>
                </a:ln>
                <a:solidFill>
                  <a:srgbClr val="000066"/>
                </a:solidFill>
                <a:effectLst/>
                <a:uLnTx/>
                <a:uFillTx/>
                <a:latin typeface="Century Gothic"/>
                <a:cs typeface="Arial"/>
              </a:rPr>
              <a:t>ing out of work for any extended period is bad</a:t>
            </a:r>
            <a:r>
              <a:rPr kumimoji="0" lang="en-AU" sz="4400" b="1" i="0" u="none" strike="noStrike" kern="0" cap="none" spc="0" normalizeH="0" noProof="0" dirty="0" smtClean="0">
                <a:ln>
                  <a:noFill/>
                </a:ln>
                <a:solidFill>
                  <a:srgbClr val="000066"/>
                </a:solidFill>
                <a:effectLst/>
                <a:uLnTx/>
                <a:uFillTx/>
                <a:latin typeface="Century Gothic"/>
                <a:cs typeface="Arial"/>
              </a:rPr>
              <a:t> for patients’ health</a:t>
            </a:r>
            <a:endParaRPr kumimoji="0" lang="en-AU" sz="4400" b="1" i="0" u="none" strike="noStrike" kern="0" cap="none" spc="0" normalizeH="0" baseline="0" noProof="0" dirty="0" smtClean="0">
              <a:ln>
                <a:noFill/>
              </a:ln>
              <a:solidFill>
                <a:srgbClr val="000066"/>
              </a:solidFill>
              <a:effectLst>
                <a:outerShdw blurRad="38100" dist="38100" dir="2700000" algn="tl">
                  <a:srgbClr val="000000"/>
                </a:outerShdw>
              </a:effectLst>
              <a:uLnTx/>
              <a:uFillTx/>
              <a:latin typeface="Century Gothic"/>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l="28000" b="21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514CF8A-7A45-4E75-8DD8-8FA0FB3BB575}" type="slidenum">
              <a:rPr lang="en-US" smtClean="0">
                <a:solidFill>
                  <a:prstClr val="black">
                    <a:tint val="75000"/>
                  </a:prstClr>
                </a:solidFill>
              </a:rPr>
              <a:pPr/>
              <a:t>30</a:t>
            </a:fld>
            <a:endParaRPr lang="en-US" dirty="0">
              <a:solidFill>
                <a:prstClr val="black">
                  <a:tint val="75000"/>
                </a:prstClr>
              </a:solidFill>
            </a:endParaRPr>
          </a:p>
        </p:txBody>
      </p:sp>
      <p:sp>
        <p:nvSpPr>
          <p:cNvPr id="3" name="TextBox 2"/>
          <p:cNvSpPr txBox="1"/>
          <p:nvPr/>
        </p:nvSpPr>
        <p:spPr>
          <a:xfrm>
            <a:off x="3657600" y="2145056"/>
            <a:ext cx="2961564" cy="923330"/>
          </a:xfrm>
          <a:prstGeom prst="rect">
            <a:avLst/>
          </a:prstGeom>
          <a:noFill/>
        </p:spPr>
        <p:txBody>
          <a:bodyPr wrap="square" rtlCol="0">
            <a:spAutoFit/>
          </a:bodyPr>
          <a:lstStyle/>
          <a:p>
            <a:r>
              <a:rPr lang="en-AU" sz="5400" b="1" dirty="0">
                <a:solidFill>
                  <a:srgbClr val="C00000"/>
                </a:solidFill>
              </a:rPr>
              <a:t>i</a:t>
            </a:r>
            <a:r>
              <a:rPr lang="en-AU" sz="5400" b="1" dirty="0" smtClean="0">
                <a:solidFill>
                  <a:srgbClr val="C00000"/>
                </a:solidFill>
              </a:rPr>
              <a:t>ll </a:t>
            </a:r>
            <a:r>
              <a:rPr lang="en-AU" sz="5400" b="1" dirty="0">
                <a:solidFill>
                  <a:srgbClr val="C00000"/>
                </a:solidFill>
              </a:rPr>
              <a:t>h</a:t>
            </a:r>
            <a:r>
              <a:rPr lang="en-AU" sz="5400" b="1" dirty="0" smtClean="0">
                <a:solidFill>
                  <a:srgbClr val="C00000"/>
                </a:solidFill>
              </a:rPr>
              <a:t>ealth</a:t>
            </a:r>
            <a:endParaRPr lang="en-AU" sz="5400" b="1" dirty="0">
              <a:solidFill>
                <a:srgbClr val="C00000"/>
              </a:solidFill>
            </a:endParaRPr>
          </a:p>
        </p:txBody>
      </p:sp>
      <p:sp>
        <p:nvSpPr>
          <p:cNvPr id="4" name="TextBox 3"/>
          <p:cNvSpPr txBox="1"/>
          <p:nvPr/>
        </p:nvSpPr>
        <p:spPr>
          <a:xfrm>
            <a:off x="3220871" y="4926757"/>
            <a:ext cx="4299046" cy="923330"/>
          </a:xfrm>
          <a:prstGeom prst="rect">
            <a:avLst/>
          </a:prstGeom>
          <a:noFill/>
        </p:spPr>
        <p:txBody>
          <a:bodyPr wrap="square" rtlCol="0">
            <a:spAutoFit/>
          </a:bodyPr>
          <a:lstStyle/>
          <a:p>
            <a:r>
              <a:rPr lang="en-AU" sz="5400" b="1" dirty="0" smtClean="0">
                <a:solidFill>
                  <a:srgbClr val="C00000"/>
                </a:solidFill>
              </a:rPr>
              <a:t>mental stress</a:t>
            </a:r>
            <a:endParaRPr lang="en-AU" sz="5400" b="1" dirty="0">
              <a:solidFill>
                <a:srgbClr val="C00000"/>
              </a:solidFill>
            </a:endParaRPr>
          </a:p>
        </p:txBody>
      </p:sp>
    </p:spTree>
    <p:extLst>
      <p:ext uri="{BB962C8B-B14F-4D97-AF65-F5344CB8AC3E}">
        <p14:creationId xmlns:p14="http://schemas.microsoft.com/office/powerpoint/2010/main" val="25168841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solidFill>
              </a:rPr>
              <a:pPr/>
              <a:t>31</a:t>
            </a:fld>
            <a:endParaRPr lang="en-US" dirty="0">
              <a:solidFill>
                <a:prstClr val="black"/>
              </a:solidFill>
            </a:endParaRPr>
          </a:p>
        </p:txBody>
      </p:sp>
      <p:sp>
        <p:nvSpPr>
          <p:cNvPr id="2" name="Title 1"/>
          <p:cNvSpPr>
            <a:spLocks noGrp="1"/>
          </p:cNvSpPr>
          <p:nvPr>
            <p:ph type="title" idx="4294967295"/>
          </p:nvPr>
        </p:nvSpPr>
        <p:spPr>
          <a:xfrm>
            <a:off x="0" y="0"/>
            <a:ext cx="9144000" cy="1373188"/>
          </a:xfrm>
        </p:spPr>
        <p:txBody>
          <a:bodyPr>
            <a:normAutofit/>
          </a:bodyPr>
          <a:lstStyle/>
          <a:p>
            <a:r>
              <a:rPr lang="en-AU" sz="5400" b="1" dirty="0" smtClean="0">
                <a:ln w="18000">
                  <a:solidFill>
                    <a:schemeClr val="accent2">
                      <a:satMod val="140000"/>
                    </a:schemeClr>
                  </a:solidFill>
                  <a:prstDash val="solid"/>
                  <a:miter lim="800000"/>
                </a:ln>
                <a:solidFill>
                  <a:schemeClr val="bg1"/>
                </a:solidFill>
                <a:effectLst>
                  <a:outerShdw blurRad="38100" dist="38100" dir="2700000" algn="tl">
                    <a:srgbClr val="000000">
                      <a:alpha val="43137"/>
                    </a:srgbClr>
                  </a:outerShdw>
                </a:effectLst>
              </a:rPr>
              <a:t>Medical Leave for Disability</a:t>
            </a:r>
            <a:endParaRPr lang="en-US" sz="5400" b="1" dirty="0">
              <a:ln w="18000">
                <a:solidFill>
                  <a:schemeClr val="accent2">
                    <a:satMod val="140000"/>
                  </a:schemeClr>
                </a:solidFill>
                <a:prstDash val="solid"/>
                <a:miter lim="800000"/>
              </a:ln>
              <a:solidFill>
                <a:schemeClr val="bg1"/>
              </a:solidFill>
              <a:effectLst>
                <a:outerShdw blurRad="38100" dist="38100" dir="2700000" algn="tl">
                  <a:srgbClr val="000000">
                    <a:alpha val="43137"/>
                  </a:srgbClr>
                </a:outerShdw>
              </a:effectLst>
            </a:endParaRPr>
          </a:p>
        </p:txBody>
      </p:sp>
      <p:sp>
        <p:nvSpPr>
          <p:cNvPr id="13" name="Content Placeholder 2"/>
          <p:cNvSpPr txBox="1">
            <a:spLocks/>
          </p:cNvSpPr>
          <p:nvPr/>
        </p:nvSpPr>
        <p:spPr bwMode="auto">
          <a:xfrm>
            <a:off x="859484" y="2573902"/>
            <a:ext cx="6578222" cy="2434826"/>
          </a:xfrm>
          <a:prstGeom prst="rect">
            <a:avLst/>
          </a:prstGeom>
          <a:solidFill>
            <a:schemeClr val="tx2">
              <a:alpha val="32000"/>
            </a:schemeClr>
          </a:solidFill>
          <a:ln w="9525">
            <a:solidFill>
              <a:schemeClr val="accent1"/>
            </a:solid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lnSpc>
                <a:spcPct val="85000"/>
              </a:lnSpc>
              <a:spcBef>
                <a:spcPct val="20000"/>
              </a:spcBef>
              <a:spcAft>
                <a:spcPct val="50000"/>
              </a:spcAft>
              <a:buClr>
                <a:schemeClr val="tx1"/>
              </a:buClr>
              <a:buFont typeface="Wingdings" pitchFamily="2" charset="2"/>
              <a:buChar char="§"/>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ct val="85000"/>
              </a:lnSpc>
              <a:spcBef>
                <a:spcPct val="0"/>
              </a:spcBef>
              <a:spcAft>
                <a:spcPct val="0"/>
              </a:spcAft>
              <a:buClr>
                <a:schemeClr val="tx1"/>
              </a:buClr>
              <a:buFont typeface="Wingdings" pitchFamily="2" charset="2"/>
              <a:buChar char="§"/>
              <a:defRPr sz="2000" b="1">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lnSpc>
                <a:spcPct val="85000"/>
              </a:lnSpc>
              <a:spcBef>
                <a:spcPct val="15000"/>
              </a:spcBef>
              <a:spcAft>
                <a:spcPct val="0"/>
              </a:spcAft>
              <a:buClr>
                <a:schemeClr val="tx1"/>
              </a:buClr>
              <a:buFont typeface="Wingdings" pitchFamily="2" charset="2"/>
              <a:buChar char="§"/>
              <a:defRPr sz="16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9pPr>
          </a:lstStyle>
          <a:p>
            <a:pPr>
              <a:spcBef>
                <a:spcPts val="0"/>
              </a:spcBef>
              <a:buClr>
                <a:srgbClr val="FFFFFF"/>
              </a:buClr>
              <a:defRPr/>
            </a:pPr>
            <a:r>
              <a:rPr lang="en-AU" sz="3600" b="1" kern="0" dirty="0" smtClean="0">
                <a:solidFill>
                  <a:srgbClr val="FFFF00"/>
                </a:solidFill>
                <a:latin typeface="Century Gothic"/>
                <a:cs typeface="Arial"/>
              </a:rPr>
              <a:t>Medically necessary</a:t>
            </a:r>
          </a:p>
          <a:p>
            <a:pPr>
              <a:spcBef>
                <a:spcPts val="0"/>
              </a:spcBef>
              <a:buClr>
                <a:srgbClr val="FFFFFF"/>
              </a:buClr>
              <a:defRPr/>
            </a:pPr>
            <a:r>
              <a:rPr lang="en-AU" sz="3600" b="1" kern="0" dirty="0" smtClean="0">
                <a:solidFill>
                  <a:srgbClr val="FFFF00"/>
                </a:solidFill>
                <a:latin typeface="Century Gothic"/>
                <a:cs typeface="Arial"/>
              </a:rPr>
              <a:t>Medically discretionary</a:t>
            </a:r>
          </a:p>
          <a:p>
            <a:pPr>
              <a:spcBef>
                <a:spcPts val="0"/>
              </a:spcBef>
              <a:buClr>
                <a:srgbClr val="FFFFFF"/>
              </a:buClr>
              <a:defRPr/>
            </a:pPr>
            <a:r>
              <a:rPr lang="en-AU" sz="3600" b="1" kern="0" dirty="0" smtClean="0">
                <a:solidFill>
                  <a:srgbClr val="FFFF00"/>
                </a:solidFill>
                <a:latin typeface="Century Gothic"/>
                <a:cs typeface="Arial"/>
              </a:rPr>
              <a:t>Medically unnecessary</a:t>
            </a:r>
            <a:endParaRPr lang="en-AU" b="1" kern="0" dirty="0" smtClean="0">
              <a:solidFill>
                <a:srgbClr val="FFFF00"/>
              </a:solidFill>
              <a:latin typeface="Century Gothic"/>
              <a:cs typeface="Arial"/>
            </a:endParaRPr>
          </a:p>
        </p:txBody>
      </p:sp>
    </p:spTree>
    <p:extLst>
      <p:ext uri="{BB962C8B-B14F-4D97-AF65-F5344CB8AC3E}">
        <p14:creationId xmlns:p14="http://schemas.microsoft.com/office/powerpoint/2010/main" val="34489470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solidFill>
              </a:rPr>
              <a:pPr/>
              <a:t>32</a:t>
            </a:fld>
            <a:endParaRPr lang="en-US" dirty="0">
              <a:solidFill>
                <a:prstClr val="black"/>
              </a:solidFill>
            </a:endParaRPr>
          </a:p>
        </p:txBody>
      </p:sp>
      <p:sp>
        <p:nvSpPr>
          <p:cNvPr id="2" name="Title 1"/>
          <p:cNvSpPr>
            <a:spLocks noGrp="1"/>
          </p:cNvSpPr>
          <p:nvPr>
            <p:ph type="title" idx="4294967295"/>
          </p:nvPr>
        </p:nvSpPr>
        <p:spPr>
          <a:xfrm>
            <a:off x="0" y="87120"/>
            <a:ext cx="9144000" cy="1373188"/>
          </a:xfrm>
        </p:spPr>
        <p:txBody>
          <a:bodyPr>
            <a:normAutofit fontScale="90000"/>
          </a:bodyPr>
          <a:lstStyle/>
          <a:p>
            <a:r>
              <a:rPr lang="en-AU" sz="5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Increasing GP contact with </a:t>
            </a:r>
            <a:br>
              <a:rPr lang="en-AU" sz="5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br>
            <a:r>
              <a:rPr lang="en-AU" sz="5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RTW Co-ordinator</a:t>
            </a:r>
            <a:endParaRPr lang="en-US" sz="54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p:txBody>
      </p:sp>
      <p:sp>
        <p:nvSpPr>
          <p:cNvPr id="13" name="Content Placeholder 2"/>
          <p:cNvSpPr txBox="1">
            <a:spLocks/>
          </p:cNvSpPr>
          <p:nvPr/>
        </p:nvSpPr>
        <p:spPr bwMode="auto">
          <a:xfrm>
            <a:off x="573205" y="1651379"/>
            <a:ext cx="7260609" cy="48517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lnSpc>
                <a:spcPct val="85000"/>
              </a:lnSpc>
              <a:spcBef>
                <a:spcPct val="20000"/>
              </a:spcBef>
              <a:spcAft>
                <a:spcPct val="50000"/>
              </a:spcAft>
              <a:buClr>
                <a:schemeClr val="tx1"/>
              </a:buClr>
              <a:buFont typeface="Wingdings" pitchFamily="2" charset="2"/>
              <a:buChar char="§"/>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ct val="85000"/>
              </a:lnSpc>
              <a:spcBef>
                <a:spcPct val="0"/>
              </a:spcBef>
              <a:spcAft>
                <a:spcPct val="0"/>
              </a:spcAft>
              <a:buClr>
                <a:schemeClr val="tx1"/>
              </a:buClr>
              <a:buFont typeface="Wingdings" pitchFamily="2" charset="2"/>
              <a:buChar char="§"/>
              <a:defRPr sz="2000" b="1">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lnSpc>
                <a:spcPct val="85000"/>
              </a:lnSpc>
              <a:spcBef>
                <a:spcPct val="15000"/>
              </a:spcBef>
              <a:spcAft>
                <a:spcPct val="0"/>
              </a:spcAft>
              <a:buClr>
                <a:schemeClr val="tx1"/>
              </a:buClr>
              <a:buFont typeface="Wingdings" pitchFamily="2" charset="2"/>
              <a:buChar char="§"/>
              <a:defRPr sz="16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9pPr>
          </a:lstStyle>
          <a:p>
            <a:pPr>
              <a:spcBef>
                <a:spcPts val="0"/>
              </a:spcBef>
              <a:buClr>
                <a:srgbClr val="FFFFFF"/>
              </a:buClr>
              <a:defRPr/>
            </a:pPr>
            <a:r>
              <a:rPr lang="en-AU" sz="3600" b="1" kern="0" dirty="0" smtClean="0">
                <a:solidFill>
                  <a:srgbClr val="FFFF00"/>
                </a:solidFill>
                <a:latin typeface="Century Gothic"/>
                <a:cs typeface="Arial"/>
              </a:rPr>
              <a:t>On the spot training </a:t>
            </a:r>
          </a:p>
          <a:p>
            <a:pPr>
              <a:spcBef>
                <a:spcPts val="0"/>
              </a:spcBef>
              <a:buClr>
                <a:srgbClr val="FFFFFF"/>
              </a:buClr>
              <a:defRPr/>
            </a:pPr>
            <a:r>
              <a:rPr lang="en-AU" sz="3600" b="1" kern="0" dirty="0" smtClean="0">
                <a:solidFill>
                  <a:srgbClr val="FFFF00"/>
                </a:solidFill>
                <a:latin typeface="Century Gothic"/>
                <a:cs typeface="Arial"/>
              </a:rPr>
              <a:t>Better understanding of work requirement, and available alternate duties</a:t>
            </a:r>
          </a:p>
          <a:p>
            <a:pPr>
              <a:spcBef>
                <a:spcPts val="0"/>
              </a:spcBef>
              <a:buClr>
                <a:srgbClr val="FFFFFF"/>
              </a:buClr>
              <a:defRPr/>
            </a:pPr>
            <a:r>
              <a:rPr lang="en-AU" sz="3600" b="1" kern="0" dirty="0" smtClean="0">
                <a:solidFill>
                  <a:srgbClr val="FFFF00"/>
                </a:solidFill>
                <a:latin typeface="Century Gothic"/>
                <a:cs typeface="Arial"/>
              </a:rPr>
              <a:t>Queries immediately cleared</a:t>
            </a:r>
          </a:p>
          <a:p>
            <a:pPr>
              <a:spcBef>
                <a:spcPts val="0"/>
              </a:spcBef>
              <a:buClr>
                <a:srgbClr val="FFFFFF"/>
              </a:buClr>
              <a:defRPr/>
            </a:pPr>
            <a:r>
              <a:rPr lang="en-AU" sz="3600" b="1" kern="0" dirty="0" smtClean="0">
                <a:solidFill>
                  <a:srgbClr val="FFFF00"/>
                </a:solidFill>
                <a:latin typeface="Century Gothic"/>
                <a:cs typeface="Arial"/>
              </a:rPr>
              <a:t>Better feedback of progress</a:t>
            </a:r>
          </a:p>
          <a:p>
            <a:pPr>
              <a:spcBef>
                <a:spcPts val="0"/>
              </a:spcBef>
              <a:buClr>
                <a:srgbClr val="FFFFFF"/>
              </a:buClr>
              <a:defRPr/>
            </a:pPr>
            <a:r>
              <a:rPr lang="en-AU" sz="3600" b="1" kern="0" dirty="0" smtClean="0">
                <a:solidFill>
                  <a:srgbClr val="FFFF00"/>
                </a:solidFill>
                <a:latin typeface="Century Gothic"/>
                <a:cs typeface="Arial"/>
              </a:rPr>
              <a:t>Better able to specify restrictions</a:t>
            </a:r>
            <a:endParaRPr lang="en-AU" sz="3600" b="1" kern="0" dirty="0">
              <a:solidFill>
                <a:srgbClr val="FFFF00"/>
              </a:solidFill>
              <a:latin typeface="Century Gothic"/>
              <a:cs typeface="Arial"/>
            </a:endParaRPr>
          </a:p>
          <a:p>
            <a:pPr>
              <a:spcBef>
                <a:spcPts val="0"/>
              </a:spcBef>
              <a:buClr>
                <a:srgbClr val="FFFFFF"/>
              </a:buClr>
              <a:defRPr/>
            </a:pPr>
            <a:endParaRPr lang="en-AU" b="1" kern="0" dirty="0" smtClean="0">
              <a:solidFill>
                <a:srgbClr val="FFFF00"/>
              </a:solidFill>
              <a:latin typeface="Century Gothic"/>
              <a:cs typeface="Arial"/>
            </a:endParaRPr>
          </a:p>
        </p:txBody>
      </p:sp>
    </p:spTree>
    <p:extLst>
      <p:ext uri="{BB962C8B-B14F-4D97-AF65-F5344CB8AC3E}">
        <p14:creationId xmlns:p14="http://schemas.microsoft.com/office/powerpoint/2010/main" val="249360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solidFill>
              </a:rPr>
              <a:pPr/>
              <a:t>33</a:t>
            </a:fld>
            <a:endParaRPr lang="en-US" dirty="0">
              <a:solidFill>
                <a:prstClr val="black"/>
              </a:solidFill>
            </a:endParaRPr>
          </a:p>
        </p:txBody>
      </p:sp>
      <p:sp>
        <p:nvSpPr>
          <p:cNvPr id="2" name="Title 1"/>
          <p:cNvSpPr>
            <a:spLocks noGrp="1"/>
          </p:cNvSpPr>
          <p:nvPr>
            <p:ph type="title" idx="4294967295"/>
          </p:nvPr>
        </p:nvSpPr>
        <p:spPr>
          <a:xfrm>
            <a:off x="477672" y="286602"/>
            <a:ext cx="8666328" cy="1521725"/>
          </a:xfrm>
        </p:spPr>
        <p:txBody>
          <a:bodyPr>
            <a:normAutofit fontScale="90000"/>
          </a:bodyPr>
          <a:lstStyle/>
          <a:p>
            <a:pPr algn="l"/>
            <a:r>
              <a:rPr lang="en-AU" sz="5400" b="1" dirty="0" smtClean="0">
                <a:solidFill>
                  <a:schemeClr val="bg1"/>
                </a:solidFill>
                <a:effectLst>
                  <a:outerShdw blurRad="38100" dist="38100" dir="2700000" algn="tl">
                    <a:srgbClr val="000000">
                      <a:alpha val="43137"/>
                    </a:srgbClr>
                  </a:outerShdw>
                </a:effectLst>
              </a:rPr>
              <a:t>Early involvement of</a:t>
            </a:r>
            <a:br>
              <a:rPr lang="en-AU" sz="5400" b="1" dirty="0" smtClean="0">
                <a:solidFill>
                  <a:schemeClr val="bg1"/>
                </a:solidFill>
                <a:effectLst>
                  <a:outerShdw blurRad="38100" dist="38100" dir="2700000" algn="tl">
                    <a:srgbClr val="000000">
                      <a:alpha val="43137"/>
                    </a:srgbClr>
                  </a:outerShdw>
                </a:effectLst>
              </a:rPr>
            </a:br>
            <a:r>
              <a:rPr lang="en-AU" sz="5400" b="1" dirty="0" smtClean="0">
                <a:solidFill>
                  <a:schemeClr val="bg1"/>
                </a:solidFill>
                <a:effectLst>
                  <a:outerShdw blurRad="38100" dist="38100" dir="2700000" algn="tl">
                    <a:srgbClr val="000000">
                      <a:alpha val="43137"/>
                    </a:srgbClr>
                  </a:outerShdw>
                </a:effectLst>
              </a:rPr>
              <a:t>specialists/rehab providers/ independent opinions</a:t>
            </a:r>
            <a:endParaRPr lang="en-US" sz="5400" b="1" dirty="0">
              <a:solidFill>
                <a:schemeClr val="bg1"/>
              </a:solidFill>
              <a:effectLst>
                <a:outerShdw blurRad="38100" dist="38100" dir="2700000" algn="tl">
                  <a:srgbClr val="000000">
                    <a:alpha val="43137"/>
                  </a:srgbClr>
                </a:outerShdw>
              </a:effectLst>
            </a:endParaRPr>
          </a:p>
        </p:txBody>
      </p:sp>
      <p:sp>
        <p:nvSpPr>
          <p:cNvPr id="13" name="Content Placeholder 2"/>
          <p:cNvSpPr txBox="1">
            <a:spLocks/>
          </p:cNvSpPr>
          <p:nvPr/>
        </p:nvSpPr>
        <p:spPr bwMode="auto">
          <a:xfrm>
            <a:off x="2565780" y="2279174"/>
            <a:ext cx="5895833" cy="4271749"/>
          </a:xfrm>
          <a:prstGeom prst="rect">
            <a:avLst/>
          </a:prstGeom>
          <a:solidFill>
            <a:schemeClr val="tx2">
              <a:alpha val="42000"/>
            </a:schemeClr>
          </a:solid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lnSpc>
                <a:spcPct val="85000"/>
              </a:lnSpc>
              <a:spcBef>
                <a:spcPct val="20000"/>
              </a:spcBef>
              <a:spcAft>
                <a:spcPct val="50000"/>
              </a:spcAft>
              <a:buClr>
                <a:schemeClr val="tx1"/>
              </a:buClr>
              <a:buFont typeface="Wingdings" pitchFamily="2" charset="2"/>
              <a:buChar char="§"/>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ct val="85000"/>
              </a:lnSpc>
              <a:spcBef>
                <a:spcPct val="0"/>
              </a:spcBef>
              <a:spcAft>
                <a:spcPct val="0"/>
              </a:spcAft>
              <a:buClr>
                <a:schemeClr val="tx1"/>
              </a:buClr>
              <a:buFont typeface="Wingdings" pitchFamily="2" charset="2"/>
              <a:buChar char="§"/>
              <a:defRPr sz="2000" b="1">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lnSpc>
                <a:spcPct val="85000"/>
              </a:lnSpc>
              <a:spcBef>
                <a:spcPct val="15000"/>
              </a:spcBef>
              <a:spcAft>
                <a:spcPct val="0"/>
              </a:spcAft>
              <a:buClr>
                <a:schemeClr val="tx1"/>
              </a:buClr>
              <a:buFont typeface="Wingdings" pitchFamily="2" charset="2"/>
              <a:buChar char="§"/>
              <a:defRPr sz="16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9pPr>
          </a:lstStyle>
          <a:p>
            <a:pPr>
              <a:spcBef>
                <a:spcPts val="0"/>
              </a:spcBef>
              <a:buClr>
                <a:srgbClr val="FFFF00"/>
              </a:buClr>
              <a:defRPr/>
            </a:pPr>
            <a:r>
              <a:rPr lang="en-AU" sz="3600" b="1" kern="0" dirty="0" smtClean="0">
                <a:solidFill>
                  <a:srgbClr val="FFFF00"/>
                </a:solidFill>
                <a:effectLst>
                  <a:outerShdw blurRad="38100" dist="38100" dir="2700000" algn="tl">
                    <a:srgbClr val="000000">
                      <a:alpha val="43137"/>
                    </a:srgbClr>
                  </a:outerShdw>
                </a:effectLst>
                <a:latin typeface="Century Gothic"/>
                <a:cs typeface="Arial"/>
              </a:rPr>
              <a:t>Clears any doubts</a:t>
            </a:r>
          </a:p>
          <a:p>
            <a:pPr>
              <a:spcBef>
                <a:spcPts val="0"/>
              </a:spcBef>
              <a:buClr>
                <a:srgbClr val="FFFF00"/>
              </a:buClr>
              <a:defRPr/>
            </a:pPr>
            <a:r>
              <a:rPr lang="en-AU" sz="3600" b="1" kern="0" dirty="0" smtClean="0">
                <a:solidFill>
                  <a:srgbClr val="FFFF00"/>
                </a:solidFill>
                <a:effectLst>
                  <a:outerShdw blurRad="38100" dist="38100" dir="2700000" algn="tl">
                    <a:srgbClr val="000000">
                      <a:alpha val="43137"/>
                    </a:srgbClr>
                  </a:outerShdw>
                </a:effectLst>
                <a:latin typeface="Century Gothic"/>
                <a:cs typeface="Arial"/>
              </a:rPr>
              <a:t>Strengthens diagnosis </a:t>
            </a:r>
            <a:br>
              <a:rPr lang="en-AU" sz="3600" b="1" kern="0" dirty="0" smtClean="0">
                <a:solidFill>
                  <a:srgbClr val="FFFF00"/>
                </a:solidFill>
                <a:effectLst>
                  <a:outerShdw blurRad="38100" dist="38100" dir="2700000" algn="tl">
                    <a:srgbClr val="000000">
                      <a:alpha val="43137"/>
                    </a:srgbClr>
                  </a:outerShdw>
                </a:effectLst>
                <a:latin typeface="Century Gothic"/>
                <a:cs typeface="Arial"/>
              </a:rPr>
            </a:br>
            <a:r>
              <a:rPr lang="en-AU" sz="3600" b="1" kern="0" dirty="0" smtClean="0">
                <a:solidFill>
                  <a:srgbClr val="FFFF00"/>
                </a:solidFill>
                <a:effectLst>
                  <a:outerShdw blurRad="38100" dist="38100" dir="2700000" algn="tl">
                    <a:srgbClr val="000000">
                      <a:alpha val="43137"/>
                    </a:srgbClr>
                  </a:outerShdw>
                </a:effectLst>
                <a:latin typeface="Century Gothic"/>
                <a:cs typeface="Arial"/>
              </a:rPr>
              <a:t>and evidence-based management plan</a:t>
            </a:r>
          </a:p>
          <a:p>
            <a:pPr>
              <a:spcBef>
                <a:spcPts val="0"/>
              </a:spcBef>
              <a:buClr>
                <a:srgbClr val="FFFF00"/>
              </a:buClr>
              <a:defRPr/>
            </a:pPr>
            <a:r>
              <a:rPr lang="en-AU" sz="3600" b="1" kern="0" dirty="0" smtClean="0">
                <a:solidFill>
                  <a:srgbClr val="FFFF00"/>
                </a:solidFill>
                <a:effectLst>
                  <a:outerShdw blurRad="38100" dist="38100" dir="2700000" algn="tl">
                    <a:srgbClr val="000000">
                      <a:alpha val="43137"/>
                    </a:srgbClr>
                  </a:outerShdw>
                </a:effectLst>
                <a:latin typeface="Century Gothic"/>
                <a:cs typeface="Arial"/>
              </a:rPr>
              <a:t>Early management of </a:t>
            </a:r>
            <a:br>
              <a:rPr lang="en-AU" sz="3600" b="1" kern="0" dirty="0" smtClean="0">
                <a:solidFill>
                  <a:srgbClr val="FFFF00"/>
                </a:solidFill>
                <a:effectLst>
                  <a:outerShdw blurRad="38100" dist="38100" dir="2700000" algn="tl">
                    <a:srgbClr val="000000">
                      <a:alpha val="43137"/>
                    </a:srgbClr>
                  </a:outerShdw>
                </a:effectLst>
                <a:latin typeface="Century Gothic"/>
                <a:cs typeface="Arial"/>
              </a:rPr>
            </a:br>
            <a:r>
              <a:rPr lang="en-AU" sz="3600" b="1" kern="0" dirty="0" smtClean="0">
                <a:solidFill>
                  <a:srgbClr val="FFFF00"/>
                </a:solidFill>
                <a:effectLst>
                  <a:outerShdw blurRad="38100" dist="38100" dir="2700000" algn="tl">
                    <a:srgbClr val="000000">
                      <a:alpha val="43137"/>
                    </a:srgbClr>
                  </a:outerShdw>
                </a:effectLst>
                <a:latin typeface="Century Gothic"/>
                <a:cs typeface="Arial"/>
              </a:rPr>
              <a:t>psycho-social issues</a:t>
            </a:r>
          </a:p>
          <a:p>
            <a:pPr>
              <a:spcBef>
                <a:spcPts val="0"/>
              </a:spcBef>
              <a:buClr>
                <a:srgbClr val="FFFF00"/>
              </a:buClr>
              <a:defRPr/>
            </a:pPr>
            <a:r>
              <a:rPr lang="en-AU" sz="3600" b="1" kern="0" dirty="0" smtClean="0">
                <a:solidFill>
                  <a:srgbClr val="FFFF00"/>
                </a:solidFill>
                <a:effectLst>
                  <a:outerShdw blurRad="38100" dist="38100" dir="2700000" algn="tl">
                    <a:srgbClr val="000000">
                      <a:alpha val="43137"/>
                    </a:srgbClr>
                  </a:outerShdw>
                </a:effectLst>
                <a:latin typeface="Century Gothic"/>
                <a:cs typeface="Arial"/>
              </a:rPr>
              <a:t>Supports early RTW</a:t>
            </a:r>
          </a:p>
        </p:txBody>
      </p:sp>
    </p:spTree>
    <p:extLst>
      <p:ext uri="{BB962C8B-B14F-4D97-AF65-F5344CB8AC3E}">
        <p14:creationId xmlns:p14="http://schemas.microsoft.com/office/powerpoint/2010/main" val="42518331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l="8000"/>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solidFill>
              </a:rPr>
              <a:pPr/>
              <a:t>34</a:t>
            </a:fld>
            <a:endParaRPr lang="en-US" dirty="0">
              <a:solidFill>
                <a:prstClr val="black"/>
              </a:solidFill>
            </a:endParaRPr>
          </a:p>
        </p:txBody>
      </p:sp>
      <p:sp>
        <p:nvSpPr>
          <p:cNvPr id="2" name="Title 1"/>
          <p:cNvSpPr>
            <a:spLocks noGrp="1"/>
          </p:cNvSpPr>
          <p:nvPr>
            <p:ph type="title" idx="4294967295"/>
          </p:nvPr>
        </p:nvSpPr>
        <p:spPr>
          <a:xfrm>
            <a:off x="0" y="126243"/>
            <a:ext cx="9239534" cy="1143000"/>
          </a:xfrm>
        </p:spPr>
        <p:txBody>
          <a:bodyPr>
            <a:normAutofit/>
          </a:bodyPr>
          <a:lstStyle/>
          <a:p>
            <a:r>
              <a:rPr lang="en-AU" sz="5400" b="1" dirty="0" smtClean="0">
                <a:solidFill>
                  <a:srgbClr val="C00000"/>
                </a:solidFill>
              </a:rPr>
              <a:t>Training of GPs</a:t>
            </a:r>
            <a:endParaRPr lang="en-US" sz="5400" b="1" dirty="0">
              <a:solidFill>
                <a:srgbClr val="C00000"/>
              </a:solidFill>
            </a:endParaRPr>
          </a:p>
        </p:txBody>
      </p:sp>
      <p:sp>
        <p:nvSpPr>
          <p:cNvPr id="13" name="Content Placeholder 2"/>
          <p:cNvSpPr txBox="1">
            <a:spLocks/>
          </p:cNvSpPr>
          <p:nvPr/>
        </p:nvSpPr>
        <p:spPr bwMode="auto">
          <a:xfrm>
            <a:off x="204716" y="1487606"/>
            <a:ext cx="4954137" cy="51520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lnSpc>
                <a:spcPct val="85000"/>
              </a:lnSpc>
              <a:spcBef>
                <a:spcPct val="20000"/>
              </a:spcBef>
              <a:spcAft>
                <a:spcPct val="50000"/>
              </a:spcAft>
              <a:buClr>
                <a:schemeClr val="tx1"/>
              </a:buClr>
              <a:buFont typeface="Wingdings" pitchFamily="2" charset="2"/>
              <a:buChar char="§"/>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ct val="85000"/>
              </a:lnSpc>
              <a:spcBef>
                <a:spcPct val="0"/>
              </a:spcBef>
              <a:spcAft>
                <a:spcPct val="0"/>
              </a:spcAft>
              <a:buClr>
                <a:schemeClr val="tx1"/>
              </a:buClr>
              <a:buFont typeface="Wingdings" pitchFamily="2" charset="2"/>
              <a:buChar char="§"/>
              <a:defRPr sz="2000" b="1">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lnSpc>
                <a:spcPct val="85000"/>
              </a:lnSpc>
              <a:spcBef>
                <a:spcPct val="15000"/>
              </a:spcBef>
              <a:spcAft>
                <a:spcPct val="0"/>
              </a:spcAft>
              <a:buClr>
                <a:schemeClr val="tx1"/>
              </a:buClr>
              <a:buFont typeface="Wingdings" pitchFamily="2" charset="2"/>
              <a:buChar char="§"/>
              <a:defRPr sz="16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9pPr>
          </a:lstStyle>
          <a:p>
            <a:pPr>
              <a:spcBef>
                <a:spcPts val="0"/>
              </a:spcBef>
              <a:buClr>
                <a:schemeClr val="tx2"/>
              </a:buClr>
              <a:defRPr/>
            </a:pPr>
            <a:r>
              <a:rPr lang="en-AU" sz="3600" b="1" kern="0" dirty="0" smtClean="0">
                <a:solidFill>
                  <a:schemeClr val="tx2"/>
                </a:solidFill>
                <a:effectLst/>
                <a:latin typeface="Century Gothic"/>
                <a:cs typeface="Arial"/>
              </a:rPr>
              <a:t>Undergraduate level</a:t>
            </a:r>
          </a:p>
          <a:p>
            <a:pPr>
              <a:spcBef>
                <a:spcPts val="0"/>
              </a:spcBef>
              <a:buClr>
                <a:schemeClr val="tx2"/>
              </a:buClr>
              <a:defRPr/>
            </a:pPr>
            <a:r>
              <a:rPr lang="en-AU" sz="3600" b="1" kern="0" dirty="0" smtClean="0">
                <a:solidFill>
                  <a:schemeClr val="tx2"/>
                </a:solidFill>
                <a:effectLst/>
                <a:latin typeface="Century Gothic"/>
                <a:cs typeface="Arial"/>
              </a:rPr>
              <a:t>Clear guidelines and evidence based medicine relevant to RTW</a:t>
            </a:r>
          </a:p>
          <a:p>
            <a:pPr>
              <a:spcBef>
                <a:spcPts val="0"/>
              </a:spcBef>
              <a:buClr>
                <a:schemeClr val="tx2"/>
              </a:buClr>
              <a:defRPr/>
            </a:pPr>
            <a:r>
              <a:rPr lang="en-AU" sz="3600" b="1" kern="0" dirty="0" smtClean="0">
                <a:solidFill>
                  <a:schemeClr val="tx2"/>
                </a:solidFill>
                <a:effectLst/>
                <a:latin typeface="Century Gothic"/>
                <a:cs typeface="Arial"/>
              </a:rPr>
              <a:t>Stakeholder initiative training</a:t>
            </a:r>
            <a:endParaRPr lang="en-AU" sz="3600" b="1" kern="0" dirty="0">
              <a:solidFill>
                <a:schemeClr val="tx2"/>
              </a:solidFill>
              <a:effectLst/>
              <a:latin typeface="Century Gothic"/>
              <a:cs typeface="Arial"/>
            </a:endParaRPr>
          </a:p>
          <a:p>
            <a:pPr>
              <a:spcBef>
                <a:spcPts val="0"/>
              </a:spcBef>
              <a:buClr>
                <a:srgbClr val="FFFFFF"/>
              </a:buClr>
              <a:defRPr/>
            </a:pPr>
            <a:endParaRPr lang="en-AU" b="1" kern="0" dirty="0" smtClean="0">
              <a:solidFill>
                <a:srgbClr val="FFFF00"/>
              </a:solidFill>
              <a:latin typeface="Century Gothic"/>
              <a:cs typeface="Arial"/>
            </a:endParaRPr>
          </a:p>
        </p:txBody>
      </p:sp>
    </p:spTree>
    <p:extLst>
      <p:ext uri="{BB962C8B-B14F-4D97-AF65-F5344CB8AC3E}">
        <p14:creationId xmlns:p14="http://schemas.microsoft.com/office/powerpoint/2010/main" val="53327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514CF8A-7A45-4E75-8DD8-8FA0FB3BB575}" type="slidenum">
              <a:rPr lang="en-US" smtClean="0">
                <a:solidFill>
                  <a:prstClr val="black">
                    <a:tint val="75000"/>
                  </a:prstClr>
                </a:solidFill>
              </a:rPr>
              <a:pPr/>
              <a:t>35</a:t>
            </a:fld>
            <a:endParaRPr lang="en-US" dirty="0">
              <a:solidFill>
                <a:prstClr val="black">
                  <a:tint val="75000"/>
                </a:prstClr>
              </a:solidFill>
            </a:endParaRPr>
          </a:p>
        </p:txBody>
      </p:sp>
      <p:sp>
        <p:nvSpPr>
          <p:cNvPr id="3" name="Title 1"/>
          <p:cNvSpPr txBox="1">
            <a:spLocks/>
          </p:cNvSpPr>
          <p:nvPr/>
        </p:nvSpPr>
        <p:spPr>
          <a:xfrm>
            <a:off x="0" y="126243"/>
            <a:ext cx="923953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5400" b="1" dirty="0" smtClean="0">
                <a:solidFill>
                  <a:srgbClr val="C00000"/>
                </a:solidFill>
              </a:rPr>
              <a:t>Training</a:t>
            </a:r>
            <a:endParaRPr lang="en-US" sz="5400" b="1" dirty="0">
              <a:solidFill>
                <a:srgbClr val="C00000"/>
              </a:solidFill>
            </a:endParaRPr>
          </a:p>
        </p:txBody>
      </p:sp>
      <p:sp>
        <p:nvSpPr>
          <p:cNvPr id="4" name="Content Placeholder 2"/>
          <p:cNvSpPr txBox="1">
            <a:spLocks/>
          </p:cNvSpPr>
          <p:nvPr/>
        </p:nvSpPr>
        <p:spPr bwMode="auto">
          <a:xfrm>
            <a:off x="750627" y="2470245"/>
            <a:ext cx="5513695" cy="4148919"/>
          </a:xfrm>
          <a:prstGeom prst="rect">
            <a:avLst/>
          </a:prstGeom>
          <a:solidFill>
            <a:schemeClr val="tx2">
              <a:alpha val="43000"/>
            </a:schemeClr>
          </a:solid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lnSpc>
                <a:spcPct val="85000"/>
              </a:lnSpc>
              <a:spcBef>
                <a:spcPct val="20000"/>
              </a:spcBef>
              <a:spcAft>
                <a:spcPct val="50000"/>
              </a:spcAft>
              <a:buClr>
                <a:schemeClr val="tx1"/>
              </a:buClr>
              <a:buFont typeface="Wingdings" pitchFamily="2" charset="2"/>
              <a:buChar char="§"/>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ct val="85000"/>
              </a:lnSpc>
              <a:spcBef>
                <a:spcPct val="0"/>
              </a:spcBef>
              <a:spcAft>
                <a:spcPct val="0"/>
              </a:spcAft>
              <a:buClr>
                <a:schemeClr val="tx1"/>
              </a:buClr>
              <a:buFont typeface="Wingdings" pitchFamily="2" charset="2"/>
              <a:buChar char="§"/>
              <a:defRPr sz="2000" b="1">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lnSpc>
                <a:spcPct val="85000"/>
              </a:lnSpc>
              <a:spcBef>
                <a:spcPct val="15000"/>
              </a:spcBef>
              <a:spcAft>
                <a:spcPct val="0"/>
              </a:spcAft>
              <a:buClr>
                <a:schemeClr val="tx1"/>
              </a:buClr>
              <a:buFont typeface="Wingdings" pitchFamily="2" charset="2"/>
              <a:buChar char="§"/>
              <a:defRPr sz="16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9pPr>
          </a:lstStyle>
          <a:p>
            <a:pPr>
              <a:spcBef>
                <a:spcPts val="0"/>
              </a:spcBef>
              <a:buClr>
                <a:srgbClr val="FFFFFF"/>
              </a:buClr>
              <a:defRPr/>
            </a:pPr>
            <a:r>
              <a:rPr lang="en-AU" sz="3600" b="1" kern="0" dirty="0" smtClean="0">
                <a:solidFill>
                  <a:srgbClr val="FFFF00"/>
                </a:solidFill>
                <a:latin typeface="Century Gothic"/>
                <a:cs typeface="Arial"/>
              </a:rPr>
              <a:t>More knowledge, </a:t>
            </a:r>
            <a:br>
              <a:rPr lang="en-AU" sz="3600" b="1" kern="0" dirty="0" smtClean="0">
                <a:solidFill>
                  <a:srgbClr val="FFFF00"/>
                </a:solidFill>
                <a:latin typeface="Century Gothic"/>
                <a:cs typeface="Arial"/>
              </a:rPr>
            </a:br>
            <a:r>
              <a:rPr lang="en-AU" sz="3600" b="1" kern="0" dirty="0" smtClean="0">
                <a:solidFill>
                  <a:srgbClr val="FFFF00"/>
                </a:solidFill>
                <a:latin typeface="Century Gothic"/>
                <a:cs typeface="Arial"/>
              </a:rPr>
              <a:t>more confidence</a:t>
            </a:r>
          </a:p>
          <a:p>
            <a:pPr>
              <a:spcBef>
                <a:spcPts val="0"/>
              </a:spcBef>
              <a:buClr>
                <a:srgbClr val="FFFFFF"/>
              </a:buClr>
              <a:defRPr/>
            </a:pPr>
            <a:r>
              <a:rPr lang="en-AU" sz="3600" b="1" kern="0" dirty="0" smtClean="0">
                <a:solidFill>
                  <a:srgbClr val="FFFF00"/>
                </a:solidFill>
                <a:latin typeface="Century Gothic"/>
                <a:cs typeface="Arial"/>
              </a:rPr>
              <a:t>Less </a:t>
            </a:r>
            <a:r>
              <a:rPr lang="en-AU" sz="3600" b="1" kern="0" dirty="0">
                <a:solidFill>
                  <a:srgbClr val="FFFF00"/>
                </a:solidFill>
                <a:latin typeface="Century Gothic"/>
                <a:cs typeface="Arial"/>
              </a:rPr>
              <a:t>apprehension, </a:t>
            </a:r>
            <a:r>
              <a:rPr lang="en-AU" sz="3600" b="1" kern="0" dirty="0" smtClean="0">
                <a:solidFill>
                  <a:srgbClr val="FFFF00"/>
                </a:solidFill>
                <a:latin typeface="Century Gothic"/>
                <a:cs typeface="Arial"/>
              </a:rPr>
              <a:t/>
            </a:r>
            <a:br>
              <a:rPr lang="en-AU" sz="3600" b="1" kern="0" dirty="0" smtClean="0">
                <a:solidFill>
                  <a:srgbClr val="FFFF00"/>
                </a:solidFill>
                <a:latin typeface="Century Gothic"/>
                <a:cs typeface="Arial"/>
              </a:rPr>
            </a:br>
            <a:r>
              <a:rPr lang="en-AU" sz="3600" b="1" kern="0" dirty="0" smtClean="0">
                <a:solidFill>
                  <a:srgbClr val="FFFF00"/>
                </a:solidFill>
                <a:latin typeface="Century Gothic"/>
                <a:cs typeface="Arial"/>
              </a:rPr>
              <a:t>less negativity</a:t>
            </a:r>
          </a:p>
          <a:p>
            <a:pPr>
              <a:spcBef>
                <a:spcPts val="0"/>
              </a:spcBef>
              <a:buClr>
                <a:srgbClr val="FFFFFF"/>
              </a:buClr>
              <a:defRPr/>
            </a:pPr>
            <a:r>
              <a:rPr lang="en-AU" sz="3600" b="1" kern="0" dirty="0" smtClean="0">
                <a:solidFill>
                  <a:srgbClr val="FFFF00"/>
                </a:solidFill>
                <a:latin typeface="Century Gothic"/>
                <a:cs typeface="Arial"/>
              </a:rPr>
              <a:t>Greater involvement </a:t>
            </a:r>
            <a:br>
              <a:rPr lang="en-AU" sz="3600" b="1" kern="0" dirty="0" smtClean="0">
                <a:solidFill>
                  <a:srgbClr val="FFFF00"/>
                </a:solidFill>
                <a:latin typeface="Century Gothic"/>
                <a:cs typeface="Arial"/>
              </a:rPr>
            </a:br>
            <a:r>
              <a:rPr lang="en-AU" sz="3600" b="1" kern="0" dirty="0" smtClean="0">
                <a:solidFill>
                  <a:srgbClr val="FFFF00"/>
                </a:solidFill>
                <a:latin typeface="Century Gothic"/>
                <a:cs typeface="Arial"/>
              </a:rPr>
              <a:t>in RTW Plans</a:t>
            </a:r>
          </a:p>
          <a:p>
            <a:pPr>
              <a:spcBef>
                <a:spcPts val="0"/>
              </a:spcBef>
              <a:buClr>
                <a:srgbClr val="FFFFFF"/>
              </a:buClr>
              <a:defRPr/>
            </a:pPr>
            <a:r>
              <a:rPr lang="en-AU" sz="3600" b="1" kern="0" dirty="0" smtClean="0">
                <a:solidFill>
                  <a:srgbClr val="FFFF00"/>
                </a:solidFill>
                <a:latin typeface="Century Gothic"/>
                <a:cs typeface="Arial"/>
              </a:rPr>
              <a:t>Achieve Early RTW</a:t>
            </a:r>
            <a:endParaRPr lang="en-AU" sz="3600" b="1" kern="0" dirty="0">
              <a:solidFill>
                <a:srgbClr val="FFFF00"/>
              </a:solidFill>
              <a:latin typeface="Century Gothic"/>
              <a:cs typeface="Arial"/>
            </a:endParaRPr>
          </a:p>
          <a:p>
            <a:pPr>
              <a:spcBef>
                <a:spcPts val="0"/>
              </a:spcBef>
              <a:buClr>
                <a:srgbClr val="FFFFFF"/>
              </a:buClr>
              <a:defRPr/>
            </a:pPr>
            <a:endParaRPr lang="en-AU" sz="3600" b="1" kern="0" dirty="0" smtClean="0">
              <a:solidFill>
                <a:srgbClr val="FFFF00"/>
              </a:solidFill>
              <a:latin typeface="Century Gothic"/>
              <a:cs typeface="Arial"/>
            </a:endParaRPr>
          </a:p>
        </p:txBody>
      </p:sp>
    </p:spTree>
    <p:extLst>
      <p:ext uri="{BB962C8B-B14F-4D97-AF65-F5344CB8AC3E}">
        <p14:creationId xmlns:p14="http://schemas.microsoft.com/office/powerpoint/2010/main" val="35299474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514CF8A-7A45-4E75-8DD8-8FA0FB3BB575}" type="slidenum">
              <a:rPr lang="en-US" smtClean="0">
                <a:solidFill>
                  <a:prstClr val="black"/>
                </a:solidFill>
              </a:rPr>
              <a:pPr/>
              <a:t>36</a:t>
            </a:fld>
            <a:endParaRPr lang="en-US" dirty="0">
              <a:solidFill>
                <a:prstClr val="black"/>
              </a:solidFill>
            </a:endParaRPr>
          </a:p>
        </p:txBody>
      </p:sp>
      <p:sp>
        <p:nvSpPr>
          <p:cNvPr id="8" name="Content Placeholder 2"/>
          <p:cNvSpPr txBox="1">
            <a:spLocks/>
          </p:cNvSpPr>
          <p:nvPr/>
        </p:nvSpPr>
        <p:spPr bwMode="auto">
          <a:xfrm>
            <a:off x="805217" y="3712189"/>
            <a:ext cx="6523631" cy="29752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lnSpc>
                <a:spcPct val="85000"/>
              </a:lnSpc>
              <a:spcBef>
                <a:spcPct val="20000"/>
              </a:spcBef>
              <a:spcAft>
                <a:spcPct val="50000"/>
              </a:spcAft>
              <a:buClr>
                <a:schemeClr val="tx1"/>
              </a:buClr>
              <a:buFont typeface="Wingdings" pitchFamily="2" charset="2"/>
              <a:buChar char="§"/>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ct val="85000"/>
              </a:lnSpc>
              <a:spcBef>
                <a:spcPct val="0"/>
              </a:spcBef>
              <a:spcAft>
                <a:spcPct val="0"/>
              </a:spcAft>
              <a:buClr>
                <a:schemeClr val="tx1"/>
              </a:buClr>
              <a:buFont typeface="Wingdings" pitchFamily="2" charset="2"/>
              <a:buChar char="§"/>
              <a:defRPr sz="2000" b="1">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lnSpc>
                <a:spcPct val="85000"/>
              </a:lnSpc>
              <a:spcBef>
                <a:spcPct val="15000"/>
              </a:spcBef>
              <a:spcAft>
                <a:spcPct val="0"/>
              </a:spcAft>
              <a:buClr>
                <a:schemeClr val="tx1"/>
              </a:buClr>
              <a:buFont typeface="Wingdings" pitchFamily="2" charset="2"/>
              <a:buChar char="§"/>
              <a:defRPr sz="16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9pPr>
          </a:lstStyle>
          <a:p>
            <a:pPr>
              <a:spcBef>
                <a:spcPts val="0"/>
              </a:spcBef>
              <a:buClr>
                <a:srgbClr val="FFFFFF"/>
              </a:buClr>
              <a:defRPr/>
            </a:pPr>
            <a:r>
              <a:rPr lang="en-AU" sz="3600" b="1" kern="0" dirty="0" smtClean="0">
                <a:solidFill>
                  <a:srgbClr val="FFFF00"/>
                </a:solidFill>
                <a:latin typeface="Century Gothic"/>
                <a:cs typeface="Arial"/>
              </a:rPr>
              <a:t>Financial reimbursement</a:t>
            </a:r>
          </a:p>
          <a:p>
            <a:pPr>
              <a:spcBef>
                <a:spcPts val="0"/>
              </a:spcBef>
              <a:buClr>
                <a:srgbClr val="FFFFFF"/>
              </a:buClr>
              <a:defRPr/>
            </a:pPr>
            <a:r>
              <a:rPr lang="en-AU" sz="3600" b="1" kern="0" dirty="0" smtClean="0">
                <a:solidFill>
                  <a:srgbClr val="FFFF00"/>
                </a:solidFill>
                <a:latin typeface="Century Gothic"/>
                <a:cs typeface="Arial"/>
              </a:rPr>
              <a:t>Payment incurred a negligible expense</a:t>
            </a:r>
          </a:p>
          <a:p>
            <a:pPr>
              <a:spcBef>
                <a:spcPts val="0"/>
              </a:spcBef>
              <a:buClr>
                <a:srgbClr val="FFFFFF"/>
              </a:buClr>
              <a:defRPr/>
            </a:pPr>
            <a:endParaRPr lang="en-AU" b="1" kern="0" dirty="0" smtClean="0">
              <a:solidFill>
                <a:srgbClr val="FFFF00"/>
              </a:solidFill>
              <a:latin typeface="Century Gothic"/>
              <a:cs typeface="Arial"/>
            </a:endParaRPr>
          </a:p>
        </p:txBody>
      </p:sp>
      <p:sp>
        <p:nvSpPr>
          <p:cNvPr id="5" name="Title 1"/>
          <p:cNvSpPr txBox="1">
            <a:spLocks/>
          </p:cNvSpPr>
          <p:nvPr/>
        </p:nvSpPr>
        <p:spPr>
          <a:xfrm>
            <a:off x="0" y="126243"/>
            <a:ext cx="923953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5400" b="1" dirty="0" smtClean="0">
                <a:solidFill>
                  <a:srgbClr val="C00000"/>
                </a:solidFill>
              </a:rPr>
              <a:t>Bottom Line</a:t>
            </a:r>
            <a:endParaRPr lang="en-US" sz="5400" b="1" dirty="0">
              <a:solidFill>
                <a:srgbClr val="C00000"/>
              </a:solidFill>
            </a:endParaRP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solidFill>
              </a:rPr>
              <a:pPr/>
              <a:t>37</a:t>
            </a:fld>
            <a:endParaRPr lang="en-US" dirty="0">
              <a:solidFill>
                <a:prstClr val="black"/>
              </a:solidFill>
            </a:endParaRPr>
          </a:p>
        </p:txBody>
      </p:sp>
      <p:sp>
        <p:nvSpPr>
          <p:cNvPr id="2" name="Title 1"/>
          <p:cNvSpPr>
            <a:spLocks noGrp="1"/>
          </p:cNvSpPr>
          <p:nvPr>
            <p:ph type="title" idx="4294967295"/>
          </p:nvPr>
        </p:nvSpPr>
        <p:spPr>
          <a:xfrm>
            <a:off x="0" y="666916"/>
            <a:ext cx="9144000" cy="1143000"/>
          </a:xfrm>
        </p:spPr>
        <p:txBody>
          <a:bodyPr>
            <a:normAutofit fontScale="90000"/>
          </a:bodyPr>
          <a:lstStyle/>
          <a:p>
            <a:r>
              <a:rPr lang="en-US" sz="5400" b="1" dirty="0" smtClean="0">
                <a:solidFill>
                  <a:srgbClr val="C00000"/>
                </a:solidFill>
              </a:rPr>
              <a:t>3 Most Common Reasons for Hesitation</a:t>
            </a:r>
            <a:endParaRPr lang="en-US" sz="5400" b="1" dirty="0">
              <a:solidFill>
                <a:srgbClr val="C00000"/>
              </a:solidFill>
            </a:endParaRPr>
          </a:p>
        </p:txBody>
      </p:sp>
      <p:sp>
        <p:nvSpPr>
          <p:cNvPr id="13" name="Content Placeholder 2"/>
          <p:cNvSpPr txBox="1">
            <a:spLocks/>
          </p:cNvSpPr>
          <p:nvPr/>
        </p:nvSpPr>
        <p:spPr bwMode="auto">
          <a:xfrm>
            <a:off x="2852380" y="2975212"/>
            <a:ext cx="5322627" cy="32208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lnSpc>
                <a:spcPct val="85000"/>
              </a:lnSpc>
              <a:spcBef>
                <a:spcPct val="20000"/>
              </a:spcBef>
              <a:spcAft>
                <a:spcPct val="50000"/>
              </a:spcAft>
              <a:buClr>
                <a:schemeClr val="tx1"/>
              </a:buClr>
              <a:buFont typeface="Wingdings" pitchFamily="2" charset="2"/>
              <a:buChar char="§"/>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ct val="85000"/>
              </a:lnSpc>
              <a:spcBef>
                <a:spcPct val="0"/>
              </a:spcBef>
              <a:spcAft>
                <a:spcPct val="0"/>
              </a:spcAft>
              <a:buClr>
                <a:schemeClr val="tx1"/>
              </a:buClr>
              <a:buFont typeface="Wingdings" pitchFamily="2" charset="2"/>
              <a:buChar char="§"/>
              <a:defRPr sz="2000" b="1">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lnSpc>
                <a:spcPct val="85000"/>
              </a:lnSpc>
              <a:spcBef>
                <a:spcPct val="15000"/>
              </a:spcBef>
              <a:spcAft>
                <a:spcPct val="0"/>
              </a:spcAft>
              <a:buClr>
                <a:schemeClr val="tx1"/>
              </a:buClr>
              <a:buFont typeface="Wingdings" pitchFamily="2" charset="2"/>
              <a:buChar char="§"/>
              <a:defRPr sz="16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9pPr>
          </a:lstStyle>
          <a:p>
            <a:pPr>
              <a:spcBef>
                <a:spcPts val="0"/>
              </a:spcBef>
              <a:buClr>
                <a:srgbClr val="FFFFFF"/>
              </a:buClr>
              <a:defRPr/>
            </a:pPr>
            <a:r>
              <a:rPr lang="en-AU" sz="3600" b="1" kern="0" dirty="0" smtClean="0">
                <a:solidFill>
                  <a:schemeClr val="tx2"/>
                </a:solidFill>
                <a:effectLst/>
                <a:latin typeface="Century Gothic"/>
                <a:cs typeface="Arial"/>
              </a:rPr>
              <a:t>Unsure of the process</a:t>
            </a:r>
          </a:p>
          <a:p>
            <a:pPr>
              <a:spcBef>
                <a:spcPts val="0"/>
              </a:spcBef>
              <a:buClr>
                <a:srgbClr val="FFFFFF"/>
              </a:buClr>
              <a:defRPr/>
            </a:pPr>
            <a:r>
              <a:rPr lang="en-AU" sz="3600" b="1" kern="0" dirty="0" smtClean="0">
                <a:solidFill>
                  <a:schemeClr val="tx2"/>
                </a:solidFill>
                <a:effectLst/>
                <a:latin typeface="Century Gothic"/>
                <a:cs typeface="Arial"/>
              </a:rPr>
              <a:t>Negative perception of W/C outcomes</a:t>
            </a:r>
          </a:p>
          <a:p>
            <a:pPr>
              <a:spcBef>
                <a:spcPts val="0"/>
              </a:spcBef>
              <a:buClr>
                <a:srgbClr val="FFFFFF"/>
              </a:buClr>
              <a:defRPr/>
            </a:pPr>
            <a:r>
              <a:rPr lang="en-AU" sz="3600" b="1" kern="0" dirty="0" smtClean="0">
                <a:solidFill>
                  <a:schemeClr val="tx2"/>
                </a:solidFill>
                <a:effectLst/>
                <a:latin typeface="Century Gothic"/>
                <a:cs typeface="Arial"/>
              </a:rPr>
              <a:t>Not worth my time</a:t>
            </a:r>
          </a:p>
          <a:p>
            <a:pPr>
              <a:spcBef>
                <a:spcPts val="0"/>
              </a:spcBef>
              <a:buClr>
                <a:srgbClr val="FFFFFF"/>
              </a:buClr>
              <a:defRPr/>
            </a:pPr>
            <a:endParaRPr lang="en-AU" b="1" kern="0" dirty="0" smtClean="0">
              <a:solidFill>
                <a:srgbClr val="FFFF00"/>
              </a:solidFill>
              <a:latin typeface="Century Gothic"/>
              <a:cs typeface="Arial"/>
            </a:endParaRPr>
          </a:p>
        </p:txBody>
      </p:sp>
    </p:spTree>
    <p:extLst>
      <p:ext uri="{BB962C8B-B14F-4D97-AF65-F5344CB8AC3E}">
        <p14:creationId xmlns:p14="http://schemas.microsoft.com/office/powerpoint/2010/main" val="25676902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4514CF8A-7A45-4E75-8DD8-8FA0FB3BB575}" type="slidenum">
              <a:rPr lang="en-US" smtClean="0">
                <a:solidFill>
                  <a:prstClr val="black">
                    <a:tint val="75000"/>
                  </a:prstClr>
                </a:solidFill>
              </a:rPr>
              <a:pPr/>
              <a:t>38</a:t>
            </a:fld>
            <a:endParaRPr lang="en-US" dirty="0">
              <a:solidFill>
                <a:prstClr val="black">
                  <a:tint val="75000"/>
                </a:prstClr>
              </a:solidFill>
            </a:endParaRPr>
          </a:p>
        </p:txBody>
      </p:sp>
      <p:sp>
        <p:nvSpPr>
          <p:cNvPr id="7" name="Title 1"/>
          <p:cNvSpPr txBox="1">
            <a:spLocks/>
          </p:cNvSpPr>
          <p:nvPr/>
        </p:nvSpPr>
        <p:spPr>
          <a:xfrm>
            <a:off x="0" y="126243"/>
            <a:ext cx="923953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5400" b="1" dirty="0" smtClean="0">
                <a:solidFill>
                  <a:srgbClr val="C00000"/>
                </a:solidFill>
              </a:rPr>
              <a:t>Summary</a:t>
            </a:r>
            <a:endParaRPr lang="en-US" sz="5400" b="1" dirty="0">
              <a:solidFill>
                <a:srgbClr val="C00000"/>
              </a:solidFill>
            </a:endParaRPr>
          </a:p>
        </p:txBody>
      </p:sp>
      <p:sp>
        <p:nvSpPr>
          <p:cNvPr id="8" name="Content Placeholder 2"/>
          <p:cNvSpPr txBox="1">
            <a:spLocks/>
          </p:cNvSpPr>
          <p:nvPr/>
        </p:nvSpPr>
        <p:spPr bwMode="auto">
          <a:xfrm>
            <a:off x="586854" y="1269243"/>
            <a:ext cx="4271749" cy="537039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lnSpc>
                <a:spcPct val="85000"/>
              </a:lnSpc>
              <a:spcBef>
                <a:spcPct val="20000"/>
              </a:spcBef>
              <a:spcAft>
                <a:spcPct val="50000"/>
              </a:spcAft>
              <a:buClr>
                <a:schemeClr val="tx1"/>
              </a:buClr>
              <a:buFont typeface="Wingdings" pitchFamily="2" charset="2"/>
              <a:buChar char="§"/>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ct val="85000"/>
              </a:lnSpc>
              <a:spcBef>
                <a:spcPct val="0"/>
              </a:spcBef>
              <a:spcAft>
                <a:spcPct val="0"/>
              </a:spcAft>
              <a:buClr>
                <a:schemeClr val="tx1"/>
              </a:buClr>
              <a:buFont typeface="Wingdings" pitchFamily="2" charset="2"/>
              <a:buChar char="§"/>
              <a:defRPr sz="2000" b="1">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lnSpc>
                <a:spcPct val="85000"/>
              </a:lnSpc>
              <a:spcBef>
                <a:spcPct val="15000"/>
              </a:spcBef>
              <a:spcAft>
                <a:spcPct val="0"/>
              </a:spcAft>
              <a:buClr>
                <a:schemeClr val="tx1"/>
              </a:buClr>
              <a:buFont typeface="Wingdings" pitchFamily="2" charset="2"/>
              <a:buChar char="§"/>
              <a:defRPr sz="16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9pPr>
          </a:lstStyle>
          <a:p>
            <a:pPr marL="0" indent="0">
              <a:spcBef>
                <a:spcPts val="0"/>
              </a:spcBef>
              <a:buClr>
                <a:srgbClr val="FFFFFF"/>
              </a:buClr>
              <a:buNone/>
              <a:defRPr/>
            </a:pPr>
            <a:r>
              <a:rPr lang="en-AU" sz="3600" b="1" kern="0" dirty="0" smtClean="0">
                <a:solidFill>
                  <a:schemeClr val="tx2"/>
                </a:solidFill>
                <a:effectLst/>
                <a:latin typeface="Century Gothic"/>
                <a:cs typeface="Arial"/>
              </a:rPr>
              <a:t>Early return to work is paramount in achieving a </a:t>
            </a:r>
            <a:br>
              <a:rPr lang="en-AU" sz="3600" b="1" kern="0" dirty="0" smtClean="0">
                <a:solidFill>
                  <a:schemeClr val="tx2"/>
                </a:solidFill>
                <a:effectLst/>
                <a:latin typeface="Century Gothic"/>
                <a:cs typeface="Arial"/>
              </a:rPr>
            </a:br>
            <a:r>
              <a:rPr lang="en-AU" sz="3600" b="1" kern="0" dirty="0" smtClean="0">
                <a:solidFill>
                  <a:schemeClr val="tx2"/>
                </a:solidFill>
                <a:effectLst/>
                <a:latin typeface="Century Gothic"/>
                <a:cs typeface="Arial"/>
              </a:rPr>
              <a:t>better outcome and the barriers to early RTW are multi-factorial (medical/</a:t>
            </a:r>
            <a:br>
              <a:rPr lang="en-AU" sz="3600" b="1" kern="0" dirty="0" smtClean="0">
                <a:solidFill>
                  <a:schemeClr val="tx2"/>
                </a:solidFill>
                <a:effectLst/>
                <a:latin typeface="Century Gothic"/>
                <a:cs typeface="Arial"/>
              </a:rPr>
            </a:br>
            <a:r>
              <a:rPr lang="en-AU" sz="3600" b="1" kern="0" dirty="0" smtClean="0">
                <a:solidFill>
                  <a:schemeClr val="tx2"/>
                </a:solidFill>
                <a:effectLst/>
                <a:latin typeface="Century Gothic"/>
                <a:cs typeface="Arial"/>
              </a:rPr>
              <a:t>non-medical)</a:t>
            </a:r>
            <a:endParaRPr lang="en-AU" b="1" kern="0" dirty="0" smtClean="0">
              <a:solidFill>
                <a:srgbClr val="FFFF00"/>
              </a:solidFill>
              <a:latin typeface="Century Gothic"/>
              <a:cs typeface="Arial"/>
            </a:endParaRPr>
          </a:p>
        </p:txBody>
      </p:sp>
    </p:spTree>
    <p:extLst>
      <p:ext uri="{BB962C8B-B14F-4D97-AF65-F5344CB8AC3E}">
        <p14:creationId xmlns:p14="http://schemas.microsoft.com/office/powerpoint/2010/main" val="1282138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solidFill>
              </a:rPr>
              <a:pPr/>
              <a:t>39</a:t>
            </a:fld>
            <a:endParaRPr lang="en-US" dirty="0">
              <a:solidFill>
                <a:prstClr val="black"/>
              </a:solidFill>
            </a:endParaRPr>
          </a:p>
        </p:txBody>
      </p:sp>
      <p:sp>
        <p:nvSpPr>
          <p:cNvPr id="13" name="Content Placeholder 2"/>
          <p:cNvSpPr txBox="1">
            <a:spLocks/>
          </p:cNvSpPr>
          <p:nvPr/>
        </p:nvSpPr>
        <p:spPr bwMode="auto">
          <a:xfrm>
            <a:off x="559558" y="491320"/>
            <a:ext cx="5131558" cy="5465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lnSpc>
                <a:spcPct val="85000"/>
              </a:lnSpc>
              <a:spcBef>
                <a:spcPct val="20000"/>
              </a:spcBef>
              <a:spcAft>
                <a:spcPct val="50000"/>
              </a:spcAft>
              <a:buClr>
                <a:schemeClr val="tx1"/>
              </a:buClr>
              <a:buFont typeface="Wingdings" pitchFamily="2" charset="2"/>
              <a:buChar char="§"/>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ct val="85000"/>
              </a:lnSpc>
              <a:spcBef>
                <a:spcPct val="0"/>
              </a:spcBef>
              <a:spcAft>
                <a:spcPct val="0"/>
              </a:spcAft>
              <a:buClr>
                <a:schemeClr val="tx1"/>
              </a:buClr>
              <a:buFont typeface="Wingdings" pitchFamily="2" charset="2"/>
              <a:buChar char="§"/>
              <a:defRPr sz="2000" b="1">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lnSpc>
                <a:spcPct val="85000"/>
              </a:lnSpc>
              <a:spcBef>
                <a:spcPct val="15000"/>
              </a:spcBef>
              <a:spcAft>
                <a:spcPct val="0"/>
              </a:spcAft>
              <a:buClr>
                <a:schemeClr val="tx1"/>
              </a:buClr>
              <a:buFont typeface="Wingdings" pitchFamily="2" charset="2"/>
              <a:buChar char="§"/>
              <a:defRPr sz="16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9pPr>
          </a:lstStyle>
          <a:p>
            <a:pPr marL="0" indent="0">
              <a:spcBef>
                <a:spcPts val="0"/>
              </a:spcBef>
              <a:buClr>
                <a:srgbClr val="FFFFFF"/>
              </a:buClr>
              <a:buNone/>
              <a:defRPr/>
            </a:pPr>
            <a:r>
              <a:rPr lang="en-AU" sz="3200" b="1" kern="0" dirty="0" smtClean="0">
                <a:solidFill>
                  <a:srgbClr val="FFFF00"/>
                </a:solidFill>
                <a:latin typeface="Century Gothic"/>
                <a:cs typeface="Arial"/>
              </a:rPr>
              <a:t>To achieve our aspirations towards the well-being of the employees and the community, all stakeholders (governments, compensation authorities, employers and health practitioners) require a co-ordinated approach, partnership and the political will</a:t>
            </a:r>
            <a:r>
              <a:rPr lang="en-AU" b="1" kern="0" dirty="0" smtClean="0">
                <a:solidFill>
                  <a:srgbClr val="FFFF00"/>
                </a:solidFill>
                <a:latin typeface="Century Gothic"/>
                <a:cs typeface="Arial"/>
              </a:rPr>
              <a:t>.</a:t>
            </a:r>
          </a:p>
        </p:txBody>
      </p:sp>
    </p:spTree>
    <p:extLst>
      <p:ext uri="{BB962C8B-B14F-4D97-AF65-F5344CB8AC3E}">
        <p14:creationId xmlns:p14="http://schemas.microsoft.com/office/powerpoint/2010/main" val="115334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solidFill>
              </a:rPr>
              <a:pPr/>
              <a:t>4</a:t>
            </a:fld>
            <a:endParaRPr lang="en-US" dirty="0">
              <a:solidFill>
                <a:prstClr val="black"/>
              </a:solidFill>
            </a:endParaRPr>
          </a:p>
        </p:txBody>
      </p:sp>
      <p:sp>
        <p:nvSpPr>
          <p:cNvPr id="2" name="Title 1"/>
          <p:cNvSpPr>
            <a:spLocks noGrp="1"/>
          </p:cNvSpPr>
          <p:nvPr>
            <p:ph type="title" idx="4294967295"/>
          </p:nvPr>
        </p:nvSpPr>
        <p:spPr>
          <a:xfrm>
            <a:off x="0" y="0"/>
            <a:ext cx="9144000" cy="1143000"/>
          </a:xfrm>
        </p:spPr>
        <p:txBody>
          <a:bodyPr>
            <a:normAutofit/>
          </a:bodyPr>
          <a:lstStyle/>
          <a:p>
            <a:r>
              <a:rPr lang="en-AU" sz="5400" b="1" dirty="0" smtClean="0">
                <a:solidFill>
                  <a:srgbClr val="B0312E"/>
                </a:solidFill>
                <a:effectLst>
                  <a:outerShdw blurRad="38100" dist="38100" dir="2700000" algn="tl">
                    <a:srgbClr val="000000">
                      <a:alpha val="43137"/>
                    </a:srgbClr>
                  </a:outerShdw>
                </a:effectLst>
              </a:rPr>
              <a:t>Issues and Facts</a:t>
            </a:r>
            <a:endParaRPr lang="en-US" sz="5400" b="1" dirty="0">
              <a:ln w="18000">
                <a:solidFill>
                  <a:schemeClr val="accent2">
                    <a:satMod val="140000"/>
                  </a:schemeClr>
                </a:solidFill>
                <a:prstDash val="solid"/>
                <a:miter lim="800000"/>
              </a:ln>
              <a:solidFill>
                <a:srgbClr val="B0312E"/>
              </a:solidFill>
              <a:effectLst>
                <a:outerShdw blurRad="25500" dist="23000" dir="7020000" algn="tl">
                  <a:srgbClr val="000000">
                    <a:alpha val="50000"/>
                  </a:srgbClr>
                </a:outerShdw>
              </a:effectLst>
            </a:endParaRPr>
          </a:p>
        </p:txBody>
      </p:sp>
      <p:sp>
        <p:nvSpPr>
          <p:cNvPr id="5" name="Content Placeholder 2"/>
          <p:cNvSpPr txBox="1">
            <a:spLocks/>
          </p:cNvSpPr>
          <p:nvPr/>
        </p:nvSpPr>
        <p:spPr bwMode="auto">
          <a:xfrm>
            <a:off x="5240740" y="1473958"/>
            <a:ext cx="3671246" cy="44628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lnSpc>
                <a:spcPct val="85000"/>
              </a:lnSpc>
              <a:spcBef>
                <a:spcPct val="20000"/>
              </a:spcBef>
              <a:spcAft>
                <a:spcPct val="50000"/>
              </a:spcAft>
              <a:buClr>
                <a:schemeClr val="tx1"/>
              </a:buClr>
              <a:buFont typeface="Wingdings" pitchFamily="2" charset="2"/>
              <a:buChar char="§"/>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ct val="85000"/>
              </a:lnSpc>
              <a:spcBef>
                <a:spcPct val="0"/>
              </a:spcBef>
              <a:spcAft>
                <a:spcPct val="0"/>
              </a:spcAft>
              <a:buClr>
                <a:schemeClr val="tx1"/>
              </a:buClr>
              <a:buFont typeface="Wingdings" pitchFamily="2" charset="2"/>
              <a:buChar char="§"/>
              <a:defRPr sz="2000" b="1">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lnSpc>
                <a:spcPct val="85000"/>
              </a:lnSpc>
              <a:spcBef>
                <a:spcPct val="15000"/>
              </a:spcBef>
              <a:spcAft>
                <a:spcPct val="0"/>
              </a:spcAft>
              <a:buClr>
                <a:schemeClr val="tx1"/>
              </a:buClr>
              <a:buFont typeface="Wingdings" pitchFamily="2" charset="2"/>
              <a:buChar char="§"/>
              <a:defRPr sz="16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9pPr>
          </a:lstStyle>
          <a:p>
            <a:pPr marL="0" indent="0">
              <a:spcBef>
                <a:spcPts val="0"/>
              </a:spcBef>
              <a:buClr>
                <a:srgbClr val="FFFFFF"/>
              </a:buClr>
              <a:buNone/>
              <a:defRPr/>
            </a:pPr>
            <a:r>
              <a:rPr lang="en-AU" sz="4000" b="1" kern="0" dirty="0" smtClean="0">
                <a:solidFill>
                  <a:srgbClr val="002060"/>
                </a:solidFill>
                <a:effectLst/>
                <a:latin typeface="Century Gothic"/>
                <a:cs typeface="Arial"/>
              </a:rPr>
              <a:t>Adverse health effects to worker and community are huge and not well recognised.</a:t>
            </a:r>
            <a:endParaRPr lang="en-US" sz="4000" kern="0" dirty="0">
              <a:solidFill>
                <a:srgbClr val="002060"/>
              </a:solidFill>
              <a:latin typeface="Century Gothic"/>
              <a:cs typeface="Arial"/>
            </a:endParaRPr>
          </a:p>
        </p:txBody>
      </p:sp>
    </p:spTree>
    <p:extLst>
      <p:ext uri="{BB962C8B-B14F-4D97-AF65-F5344CB8AC3E}">
        <p14:creationId xmlns:p14="http://schemas.microsoft.com/office/powerpoint/2010/main" val="8879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514CF8A-7A45-4E75-8DD8-8FA0FB3BB575}" type="slidenum">
              <a:rPr lang="en-US" smtClean="0">
                <a:solidFill>
                  <a:prstClr val="black">
                    <a:tint val="75000"/>
                  </a:prstClr>
                </a:solidFill>
              </a:rPr>
              <a:pPr/>
              <a:t>40</a:t>
            </a:fld>
            <a:endParaRPr lang="en-US" dirty="0">
              <a:solidFill>
                <a:prstClr val="black">
                  <a:tint val="75000"/>
                </a:prstClr>
              </a:solidFill>
            </a:endParaRPr>
          </a:p>
        </p:txBody>
      </p:sp>
      <p:sp>
        <p:nvSpPr>
          <p:cNvPr id="6" name="Title 1"/>
          <p:cNvSpPr txBox="1">
            <a:spLocks/>
          </p:cNvSpPr>
          <p:nvPr/>
        </p:nvSpPr>
        <p:spPr>
          <a:xfrm>
            <a:off x="-95534" y="3661013"/>
            <a:ext cx="923953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5400" b="1" dirty="0" smtClean="0">
                <a:solidFill>
                  <a:srgbClr val="C00000"/>
                </a:solidFill>
              </a:rPr>
              <a:t>Thank you for your time</a:t>
            </a:r>
            <a:endParaRPr lang="en-US" sz="5400" b="1" dirty="0">
              <a:solidFill>
                <a:srgbClr val="C00000"/>
              </a:solidFill>
            </a:endParaRPr>
          </a:p>
        </p:txBody>
      </p:sp>
    </p:spTree>
    <p:extLst>
      <p:ext uri="{BB962C8B-B14F-4D97-AF65-F5344CB8AC3E}">
        <p14:creationId xmlns:p14="http://schemas.microsoft.com/office/powerpoint/2010/main" val="841796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4514CF8A-7A45-4E75-8DD8-8FA0FB3BB575}" type="slidenum">
              <a:rPr lang="en-US" smtClean="0">
                <a:solidFill>
                  <a:prstClr val="black">
                    <a:tint val="75000"/>
                  </a:prstClr>
                </a:solidFill>
              </a:rPr>
              <a:pPr/>
              <a:t>5</a:t>
            </a:fld>
            <a:endParaRPr lang="en-US" dirty="0">
              <a:solidFill>
                <a:prstClr val="black">
                  <a:tint val="75000"/>
                </a:prstClr>
              </a:solidFill>
            </a:endParaRPr>
          </a:p>
        </p:txBody>
      </p:sp>
      <p:sp>
        <p:nvSpPr>
          <p:cNvPr id="5" name="Title 1"/>
          <p:cNvSpPr txBox="1">
            <a:spLocks/>
          </p:cNvSpPr>
          <p:nvPr/>
        </p:nvSpPr>
        <p:spPr>
          <a:xfrm>
            <a:off x="0" y="185172"/>
            <a:ext cx="9144000" cy="974887"/>
          </a:xfrm>
          <a:prstGeom prst="rect">
            <a:avLst/>
          </a:prstGeom>
        </p:spPr>
        <p:txBody>
          <a:bodyPr vert="horz" lIns="91440" tIns="45720" rIns="91440" bIns="45720" rtlCol="0" anchor="ctr">
            <a:noAutofit/>
          </a:bodyPr>
          <a:lstStyle/>
          <a:p>
            <a:pPr algn="ctr">
              <a:spcBef>
                <a:spcPct val="0"/>
              </a:spcBef>
              <a:defRPr/>
            </a:pPr>
            <a:r>
              <a:rPr lang="en-AU" sz="5400" b="1" dirty="0" smtClean="0">
                <a:solidFill>
                  <a:srgbClr val="C00000"/>
                </a:solidFill>
                <a:effectLst>
                  <a:outerShdw blurRad="38100" dist="38100" dir="2700000" algn="tl">
                    <a:srgbClr val="000000">
                      <a:alpha val="43137"/>
                    </a:srgbClr>
                  </a:outerShdw>
                </a:effectLst>
                <a:latin typeface="Calibri" panose="020F0502020204030204" pitchFamily="34" charset="0"/>
              </a:rPr>
              <a:t>Issues and Facts</a:t>
            </a:r>
          </a:p>
        </p:txBody>
      </p:sp>
      <p:sp>
        <p:nvSpPr>
          <p:cNvPr id="6" name="Rectangle 5"/>
          <p:cNvSpPr/>
          <p:nvPr/>
        </p:nvSpPr>
        <p:spPr>
          <a:xfrm>
            <a:off x="4121624" y="2565778"/>
            <a:ext cx="4777678" cy="3231654"/>
          </a:xfrm>
          <a:prstGeom prst="rect">
            <a:avLst/>
          </a:prstGeom>
          <a:solidFill>
            <a:schemeClr val="tx2">
              <a:alpha val="38000"/>
            </a:schemeClr>
          </a:solidFill>
          <a:ln>
            <a:noFill/>
          </a:ln>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1200"/>
              </a:spcAft>
            </a:pPr>
            <a:r>
              <a:rPr lang="en-AU" sz="3400" b="1" dirty="0" smtClean="0">
                <a:solidFill>
                  <a:srgbClr val="FFFF00"/>
                </a:solidFill>
                <a:effectLst>
                  <a:outerShdw blurRad="38100" dist="38100" dir="2700000" algn="tl">
                    <a:srgbClr val="000000">
                      <a:alpha val="43137"/>
                    </a:srgbClr>
                  </a:outerShdw>
                </a:effectLst>
                <a:latin typeface="Century Gothic" pitchFamily="34" charset="0"/>
              </a:rPr>
              <a:t>Health outcomes for compensable conditions are worse than for similar </a:t>
            </a:r>
            <a:br>
              <a:rPr lang="en-AU" sz="3400" b="1" dirty="0" smtClean="0">
                <a:solidFill>
                  <a:srgbClr val="FFFF00"/>
                </a:solidFill>
                <a:effectLst>
                  <a:outerShdw blurRad="38100" dist="38100" dir="2700000" algn="tl">
                    <a:srgbClr val="000000">
                      <a:alpha val="43137"/>
                    </a:srgbClr>
                  </a:outerShdw>
                </a:effectLst>
                <a:latin typeface="Century Gothic" pitchFamily="34" charset="0"/>
              </a:rPr>
            </a:br>
            <a:r>
              <a:rPr lang="en-AU" sz="3400" b="1" dirty="0" smtClean="0">
                <a:solidFill>
                  <a:srgbClr val="FFFF00"/>
                </a:solidFill>
                <a:effectLst>
                  <a:outerShdw blurRad="38100" dist="38100" dir="2700000" algn="tl">
                    <a:srgbClr val="000000">
                      <a:alpha val="43137"/>
                    </a:srgbClr>
                  </a:outerShdw>
                </a:effectLst>
                <a:latin typeface="Century Gothic" pitchFamily="34" charset="0"/>
              </a:rPr>
              <a:t>non-work related condition.</a:t>
            </a:r>
          </a:p>
        </p:txBody>
      </p:sp>
    </p:spTree>
    <p:extLst>
      <p:ext uri="{BB962C8B-B14F-4D97-AF65-F5344CB8AC3E}">
        <p14:creationId xmlns:p14="http://schemas.microsoft.com/office/powerpoint/2010/main" val="294407333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514CF8A-7A45-4E75-8DD8-8FA0FB3BB575}" type="slidenum">
              <a:rPr lang="en-US" smtClean="0"/>
              <a:pPr/>
              <a:t>6</a:t>
            </a:fld>
            <a:endParaRPr lang="en-US" dirty="0"/>
          </a:p>
        </p:txBody>
      </p:sp>
      <p:sp>
        <p:nvSpPr>
          <p:cNvPr id="5" name="Rectangle 4"/>
          <p:cNvSpPr/>
          <p:nvPr/>
        </p:nvSpPr>
        <p:spPr>
          <a:xfrm>
            <a:off x="4176215" y="3455510"/>
            <a:ext cx="4817659" cy="3170099"/>
          </a:xfrm>
          <a:prstGeom prst="rect">
            <a:avLst/>
          </a:prstGeom>
          <a:solidFill>
            <a:schemeClr val="bg1">
              <a:alpha val="57000"/>
            </a:schemeClr>
          </a:solidFill>
        </p:spPr>
        <p:txBody>
          <a:bodyPr wrap="square">
            <a:spAutoFit/>
          </a:bodyPr>
          <a:lstStyle/>
          <a:p>
            <a:pPr algn="ctr"/>
            <a:r>
              <a:rPr lang="en-AU" sz="4000" b="1" dirty="0" smtClean="0">
                <a:solidFill>
                  <a:srgbClr val="C00000"/>
                </a:solidFill>
                <a:effectLst>
                  <a:outerShdw blurRad="38100" dist="38100" dir="2700000" algn="tl">
                    <a:srgbClr val="000000">
                      <a:alpha val="43137"/>
                    </a:srgbClr>
                  </a:outerShdw>
                </a:effectLst>
                <a:latin typeface="Century Gothic" pitchFamily="34" charset="0"/>
              </a:rPr>
              <a:t>Length </a:t>
            </a:r>
            <a:r>
              <a:rPr lang="en-AU" sz="4000" b="1" dirty="0">
                <a:solidFill>
                  <a:srgbClr val="C00000"/>
                </a:solidFill>
                <a:effectLst>
                  <a:outerShdw blurRad="38100" dist="38100" dir="2700000" algn="tl">
                    <a:srgbClr val="000000">
                      <a:alpha val="43137"/>
                    </a:srgbClr>
                  </a:outerShdw>
                </a:effectLst>
                <a:latin typeface="Century Gothic" pitchFamily="34" charset="0"/>
              </a:rPr>
              <a:t>of time for worker to return to duty is major driver of </a:t>
            </a:r>
            <a:r>
              <a:rPr lang="en-AU" sz="4000" b="1" dirty="0" smtClean="0">
                <a:solidFill>
                  <a:srgbClr val="C00000"/>
                </a:solidFill>
                <a:effectLst>
                  <a:outerShdw blurRad="38100" dist="38100" dir="2700000" algn="tl">
                    <a:srgbClr val="000000">
                      <a:alpha val="43137"/>
                    </a:srgbClr>
                  </a:outerShdw>
                </a:effectLst>
                <a:latin typeface="Century Gothic" pitchFamily="34" charset="0"/>
              </a:rPr>
              <a:t>claim </a:t>
            </a:r>
            <a:r>
              <a:rPr lang="en-AU" sz="4000" b="1" dirty="0">
                <a:solidFill>
                  <a:srgbClr val="C00000"/>
                </a:solidFill>
                <a:effectLst>
                  <a:outerShdw blurRad="38100" dist="38100" dir="2700000" algn="tl">
                    <a:srgbClr val="000000">
                      <a:alpha val="43137"/>
                    </a:srgbClr>
                  </a:outerShdw>
                </a:effectLst>
                <a:latin typeface="Century Gothic" pitchFamily="34" charset="0"/>
              </a:rPr>
              <a:t>c</a:t>
            </a:r>
            <a:r>
              <a:rPr lang="en-AU" sz="4000" b="1" dirty="0" smtClean="0">
                <a:solidFill>
                  <a:srgbClr val="C00000"/>
                </a:solidFill>
                <a:effectLst>
                  <a:outerShdw blurRad="38100" dist="38100" dir="2700000" algn="tl">
                    <a:srgbClr val="000000">
                      <a:alpha val="43137"/>
                    </a:srgbClr>
                  </a:outerShdw>
                </a:effectLst>
                <a:latin typeface="Century Gothic" pitchFamily="34" charset="0"/>
              </a:rPr>
              <a:t>osts</a:t>
            </a:r>
            <a:endParaRPr lang="en-AU" sz="4000" dirty="0">
              <a:solidFill>
                <a:srgbClr val="C00000"/>
              </a:solidFill>
            </a:endParaRPr>
          </a:p>
        </p:txBody>
      </p:sp>
      <p:sp>
        <p:nvSpPr>
          <p:cNvPr id="6" name="Title 1"/>
          <p:cNvSpPr txBox="1">
            <a:spLocks/>
          </p:cNvSpPr>
          <p:nvPr/>
        </p:nvSpPr>
        <p:spPr>
          <a:xfrm>
            <a:off x="0" y="185172"/>
            <a:ext cx="9144000" cy="974887"/>
          </a:xfrm>
          <a:prstGeom prst="rect">
            <a:avLst/>
          </a:prstGeom>
        </p:spPr>
        <p:txBody>
          <a:bodyPr vert="horz" lIns="91440" tIns="45720" rIns="91440" bIns="45720" rtlCol="0" anchor="ctr">
            <a:noAutofit/>
          </a:bodyPr>
          <a:lstStyle/>
          <a:p>
            <a:pPr algn="ctr">
              <a:spcBef>
                <a:spcPct val="0"/>
              </a:spcBef>
              <a:defRPr/>
            </a:pPr>
            <a:r>
              <a:rPr lang="en-AU" sz="5400" b="1" dirty="0" smtClean="0">
                <a:solidFill>
                  <a:srgbClr val="C00000"/>
                </a:solidFill>
                <a:effectLst>
                  <a:outerShdw blurRad="38100" dist="38100" dir="2700000" algn="tl">
                    <a:srgbClr val="000000">
                      <a:alpha val="43137"/>
                    </a:srgbClr>
                  </a:outerShdw>
                </a:effectLst>
                <a:latin typeface="Calibri" panose="020F0502020204030204" pitchFamily="34" charset="0"/>
              </a:rPr>
              <a:t>Issues and Facts</a:t>
            </a:r>
          </a:p>
        </p:txBody>
      </p:sp>
    </p:spTree>
    <p:extLst>
      <p:ext uri="{BB962C8B-B14F-4D97-AF65-F5344CB8AC3E}">
        <p14:creationId xmlns:p14="http://schemas.microsoft.com/office/powerpoint/2010/main" val="634274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solidFill>
              </a:rPr>
              <a:pPr/>
              <a:t>7</a:t>
            </a:fld>
            <a:endParaRPr lang="en-US" dirty="0">
              <a:solidFill>
                <a:prstClr val="black"/>
              </a:solidFill>
            </a:endParaRPr>
          </a:p>
        </p:txBody>
      </p:sp>
      <p:sp>
        <p:nvSpPr>
          <p:cNvPr id="2" name="Title 1"/>
          <p:cNvSpPr>
            <a:spLocks noGrp="1"/>
          </p:cNvSpPr>
          <p:nvPr>
            <p:ph type="title" idx="4294967295"/>
          </p:nvPr>
        </p:nvSpPr>
        <p:spPr>
          <a:xfrm>
            <a:off x="0" y="3246344"/>
            <a:ext cx="9144000" cy="1143000"/>
          </a:xfrm>
        </p:spPr>
        <p:txBody>
          <a:bodyPr>
            <a:normAutofit fontScale="90000"/>
          </a:bodyPr>
          <a:lstStyle/>
          <a:p>
            <a:r>
              <a:rPr lang="en-AU" sz="5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The Role of GPs in RTW Programs</a:t>
            </a:r>
            <a:endParaRPr lang="en-US" sz="54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317412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514CF8A-7A45-4E75-8DD8-8FA0FB3BB575}" type="slidenum">
              <a:rPr lang="en-US" smtClean="0">
                <a:solidFill>
                  <a:prstClr val="black"/>
                </a:solidFill>
              </a:rPr>
              <a:pPr/>
              <a:t>8</a:t>
            </a:fld>
            <a:endParaRPr lang="en-US" dirty="0">
              <a:solidFill>
                <a:prstClr val="black"/>
              </a:solidFill>
            </a:endParaRPr>
          </a:p>
        </p:txBody>
      </p:sp>
      <p:sp>
        <p:nvSpPr>
          <p:cNvPr id="2" name="Title 1"/>
          <p:cNvSpPr>
            <a:spLocks noGrp="1"/>
          </p:cNvSpPr>
          <p:nvPr>
            <p:ph type="title" idx="4294967295"/>
          </p:nvPr>
        </p:nvSpPr>
        <p:spPr>
          <a:xfrm>
            <a:off x="204717" y="216540"/>
            <a:ext cx="8802806" cy="1462134"/>
          </a:xfrm>
        </p:spPr>
        <p:txBody>
          <a:bodyPr>
            <a:normAutofit fontScale="90000"/>
          </a:bodyPr>
          <a:lstStyle/>
          <a:p>
            <a:pPr algn="l"/>
            <a:r>
              <a:rPr lang="en-AU" sz="5400" b="1" dirty="0" smtClean="0">
                <a:solidFill>
                  <a:srgbClr val="FFFF00"/>
                </a:solidFill>
                <a:effectLst>
                  <a:outerShdw blurRad="38100" dist="38100" dir="2700000" algn="tl">
                    <a:srgbClr val="000000">
                      <a:alpha val="43137"/>
                    </a:srgbClr>
                  </a:outerShdw>
                </a:effectLst>
              </a:rPr>
              <a:t>The </a:t>
            </a:r>
            <a:r>
              <a:rPr lang="en-AU" sz="5400" b="1" dirty="0">
                <a:solidFill>
                  <a:srgbClr val="FFFF00"/>
                </a:solidFill>
                <a:effectLst>
                  <a:outerShdw blurRad="38100" dist="38100" dir="2700000" algn="tl">
                    <a:srgbClr val="000000">
                      <a:alpha val="43137"/>
                    </a:srgbClr>
                  </a:outerShdw>
                </a:effectLst>
              </a:rPr>
              <a:t>Role of GPs in </a:t>
            </a:r>
            <a:r>
              <a:rPr lang="en-AU" sz="5400" b="1" dirty="0" smtClean="0">
                <a:solidFill>
                  <a:srgbClr val="FFFF00"/>
                </a:solidFill>
                <a:effectLst>
                  <a:outerShdw blurRad="38100" dist="38100" dir="2700000" algn="tl">
                    <a:srgbClr val="000000">
                      <a:alpha val="43137"/>
                    </a:srgbClr>
                  </a:outerShdw>
                </a:effectLst>
              </a:rPr>
              <a:t>RTW Programs </a:t>
            </a:r>
            <a:r>
              <a:rPr lang="en-AU" sz="5400" b="1" dirty="0" smtClean="0">
                <a:solidFill>
                  <a:schemeClr val="bg1"/>
                </a:solidFill>
                <a:effectLst>
                  <a:outerShdw blurRad="38100" dist="38100" dir="2700000" algn="tl">
                    <a:srgbClr val="000000">
                      <a:alpha val="43137"/>
                    </a:srgbClr>
                  </a:outerShdw>
                </a:effectLst>
              </a:rPr>
              <a:t>–</a:t>
            </a:r>
            <a:r>
              <a:rPr lang="en-AU" sz="5400" b="1" dirty="0" smtClean="0">
                <a:solidFill>
                  <a:srgbClr val="FFFF00"/>
                </a:solidFill>
                <a:effectLst>
                  <a:outerShdw blurRad="38100" dist="38100" dir="2700000" algn="tl">
                    <a:srgbClr val="000000">
                      <a:alpha val="43137"/>
                    </a:srgbClr>
                  </a:outerShdw>
                </a:effectLst>
              </a:rPr>
              <a:t> </a:t>
            </a:r>
            <a:r>
              <a:rPr lang="en-AU" sz="5400" b="1" dirty="0" smtClean="0">
                <a:solidFill>
                  <a:schemeClr val="bg1"/>
                </a:solidFill>
                <a:effectLst>
                  <a:outerShdw blurRad="38100" dist="38100" dir="2700000" algn="tl">
                    <a:srgbClr val="000000">
                      <a:alpha val="43137"/>
                    </a:srgbClr>
                  </a:outerShdw>
                </a:effectLst>
              </a:rPr>
              <a:t>GP as Starting Point</a:t>
            </a:r>
            <a:endParaRPr lang="en-US" sz="54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p:txBody>
      </p:sp>
      <p:sp>
        <p:nvSpPr>
          <p:cNvPr id="13" name="Content Placeholder 2"/>
          <p:cNvSpPr txBox="1">
            <a:spLocks/>
          </p:cNvSpPr>
          <p:nvPr/>
        </p:nvSpPr>
        <p:spPr bwMode="auto">
          <a:xfrm>
            <a:off x="3466530" y="2169994"/>
            <a:ext cx="5431807" cy="4421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lnSpc>
                <a:spcPct val="85000"/>
              </a:lnSpc>
              <a:spcBef>
                <a:spcPct val="20000"/>
              </a:spcBef>
              <a:spcAft>
                <a:spcPct val="50000"/>
              </a:spcAft>
              <a:buClr>
                <a:schemeClr val="tx1"/>
              </a:buClr>
              <a:buFont typeface="Wingdings" pitchFamily="2" charset="2"/>
              <a:buChar char="§"/>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ct val="85000"/>
              </a:lnSpc>
              <a:spcBef>
                <a:spcPct val="0"/>
              </a:spcBef>
              <a:spcAft>
                <a:spcPct val="0"/>
              </a:spcAft>
              <a:buClr>
                <a:schemeClr val="tx1"/>
              </a:buClr>
              <a:buFont typeface="Wingdings" pitchFamily="2" charset="2"/>
              <a:buChar char="§"/>
              <a:defRPr sz="2000" b="1">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lnSpc>
                <a:spcPct val="85000"/>
              </a:lnSpc>
              <a:spcBef>
                <a:spcPct val="15000"/>
              </a:spcBef>
              <a:spcAft>
                <a:spcPct val="0"/>
              </a:spcAft>
              <a:buClr>
                <a:schemeClr val="tx1"/>
              </a:buClr>
              <a:buFont typeface="Wingdings" pitchFamily="2" charset="2"/>
              <a:buChar char="§"/>
              <a:defRPr sz="16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9pPr>
          </a:lstStyle>
          <a:p>
            <a:pPr>
              <a:spcBef>
                <a:spcPts val="0"/>
              </a:spcBef>
              <a:spcAft>
                <a:spcPts val="1200"/>
              </a:spcAft>
              <a:buClr>
                <a:srgbClr val="FFFFFF"/>
              </a:buClr>
              <a:defRPr/>
            </a:pPr>
            <a:r>
              <a:rPr lang="en-AU" sz="4000" b="1" kern="0" dirty="0" smtClean="0">
                <a:solidFill>
                  <a:srgbClr val="FFFF00"/>
                </a:solidFill>
                <a:latin typeface="Century Gothic"/>
                <a:cs typeface="Arial"/>
              </a:rPr>
              <a:t>GP in a dedicated occupational health practice</a:t>
            </a:r>
          </a:p>
          <a:p>
            <a:pPr>
              <a:spcBef>
                <a:spcPts val="0"/>
              </a:spcBef>
              <a:spcAft>
                <a:spcPts val="1200"/>
              </a:spcAft>
              <a:buClr>
                <a:srgbClr val="FFFFFF"/>
              </a:buClr>
              <a:defRPr/>
            </a:pPr>
            <a:r>
              <a:rPr lang="en-AU" sz="4000" b="1" kern="0" dirty="0" smtClean="0">
                <a:solidFill>
                  <a:srgbClr val="FFFF00"/>
                </a:solidFill>
                <a:latin typeface="Century Gothic"/>
                <a:cs typeface="Arial"/>
              </a:rPr>
              <a:t>GPs experienced in W/C</a:t>
            </a:r>
          </a:p>
          <a:p>
            <a:pPr>
              <a:spcBef>
                <a:spcPts val="0"/>
              </a:spcBef>
              <a:spcAft>
                <a:spcPts val="1200"/>
              </a:spcAft>
              <a:buClr>
                <a:srgbClr val="FFFFFF"/>
              </a:buClr>
              <a:defRPr/>
            </a:pPr>
            <a:r>
              <a:rPr lang="en-AU" sz="4000" b="1" kern="0" dirty="0" smtClean="0">
                <a:solidFill>
                  <a:srgbClr val="FFFF00"/>
                </a:solidFill>
                <a:latin typeface="Century Gothic"/>
                <a:cs typeface="Arial"/>
              </a:rPr>
              <a:t>Worker’s regular GP</a:t>
            </a:r>
          </a:p>
          <a:p>
            <a:pPr>
              <a:spcBef>
                <a:spcPts val="0"/>
              </a:spcBef>
              <a:buClr>
                <a:srgbClr val="FFFFFF"/>
              </a:buClr>
              <a:defRPr/>
            </a:pPr>
            <a:r>
              <a:rPr lang="en-AU" sz="4000" b="1" kern="0" dirty="0" smtClean="0">
                <a:solidFill>
                  <a:srgbClr val="FFFF00"/>
                </a:solidFill>
                <a:latin typeface="Century Gothic"/>
                <a:cs typeface="Arial"/>
              </a:rPr>
              <a:t>Any other GP</a:t>
            </a:r>
            <a:endParaRPr lang="en-AU" sz="4000" b="1" kern="0" dirty="0">
              <a:solidFill>
                <a:srgbClr val="FFFF00"/>
              </a:solidFill>
              <a:latin typeface="Century Gothic"/>
              <a:cs typeface="Arial"/>
            </a:endParaRPr>
          </a:p>
          <a:p>
            <a:pPr>
              <a:spcBef>
                <a:spcPts val="0"/>
              </a:spcBef>
              <a:buClr>
                <a:srgbClr val="FFFFFF"/>
              </a:buClr>
              <a:defRPr/>
            </a:pPr>
            <a:endParaRPr lang="en-AU" b="1" kern="0" dirty="0" smtClean="0">
              <a:solidFill>
                <a:srgbClr val="FFFF00"/>
              </a:solidFill>
              <a:latin typeface="Century Gothic"/>
              <a:cs typeface="Arial"/>
            </a:endParaRPr>
          </a:p>
        </p:txBody>
      </p:sp>
    </p:spTree>
    <p:extLst>
      <p:ext uri="{BB962C8B-B14F-4D97-AF65-F5344CB8AC3E}">
        <p14:creationId xmlns:p14="http://schemas.microsoft.com/office/powerpoint/2010/main" val="45619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514CF8A-7A45-4E75-8DD8-8FA0FB3BB575}" type="slidenum">
              <a:rPr lang="en-US" smtClean="0"/>
              <a:pPr/>
              <a:t>9</a:t>
            </a:fld>
            <a:endParaRPr lang="en-US" dirty="0"/>
          </a:p>
        </p:txBody>
      </p:sp>
      <p:sp>
        <p:nvSpPr>
          <p:cNvPr id="4" name="Content Placeholder 2"/>
          <p:cNvSpPr txBox="1">
            <a:spLocks/>
          </p:cNvSpPr>
          <p:nvPr/>
        </p:nvSpPr>
        <p:spPr bwMode="auto">
          <a:xfrm>
            <a:off x="2852382" y="2906974"/>
            <a:ext cx="5923128" cy="3234520"/>
          </a:xfrm>
          <a:prstGeom prst="rect">
            <a:avLst/>
          </a:prstGeom>
          <a:solidFill>
            <a:srgbClr val="FFFFFF">
              <a:alpha val="40000"/>
            </a:srgbClr>
          </a:solid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lnSpc>
                <a:spcPct val="85000"/>
              </a:lnSpc>
              <a:spcBef>
                <a:spcPct val="20000"/>
              </a:spcBef>
              <a:spcAft>
                <a:spcPct val="50000"/>
              </a:spcAft>
              <a:buClr>
                <a:schemeClr val="tx1"/>
              </a:buClr>
              <a:buFont typeface="Wingdings" pitchFamily="2" charset="2"/>
              <a:buChar char="§"/>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ct val="85000"/>
              </a:lnSpc>
              <a:spcBef>
                <a:spcPct val="0"/>
              </a:spcBef>
              <a:spcAft>
                <a:spcPct val="0"/>
              </a:spcAft>
              <a:buClr>
                <a:schemeClr val="tx1"/>
              </a:buClr>
              <a:buFont typeface="Wingdings" pitchFamily="2" charset="2"/>
              <a:buChar char="§"/>
              <a:defRPr sz="2000" b="1">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lnSpc>
                <a:spcPct val="85000"/>
              </a:lnSpc>
              <a:spcBef>
                <a:spcPct val="15000"/>
              </a:spcBef>
              <a:spcAft>
                <a:spcPct val="0"/>
              </a:spcAft>
              <a:buClr>
                <a:schemeClr val="tx1"/>
              </a:buClr>
              <a:buFont typeface="Wingdings" pitchFamily="2" charset="2"/>
              <a:buChar char="§"/>
              <a:defRPr sz="16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9pPr>
          </a:lstStyle>
          <a:p>
            <a:pPr>
              <a:spcBef>
                <a:spcPts val="0"/>
              </a:spcBef>
              <a:buClr>
                <a:schemeClr val="tx2"/>
              </a:buClr>
              <a:defRPr/>
            </a:pPr>
            <a:r>
              <a:rPr lang="en-AU" sz="3600" b="1" kern="0" dirty="0" smtClean="0">
                <a:solidFill>
                  <a:srgbClr val="002060"/>
                </a:solidFill>
                <a:effectLst/>
                <a:latin typeface="Century Gothic"/>
                <a:cs typeface="Arial"/>
              </a:rPr>
              <a:t>Development of rapport</a:t>
            </a:r>
          </a:p>
          <a:p>
            <a:pPr>
              <a:spcBef>
                <a:spcPts val="0"/>
              </a:spcBef>
              <a:buClr>
                <a:schemeClr val="tx2"/>
              </a:buClr>
              <a:defRPr/>
            </a:pPr>
            <a:r>
              <a:rPr lang="en-AU" sz="3600" b="1" kern="0" dirty="0" smtClean="0">
                <a:solidFill>
                  <a:srgbClr val="002060"/>
                </a:solidFill>
                <a:effectLst/>
                <a:latin typeface="Century Gothic"/>
                <a:cs typeface="Arial"/>
              </a:rPr>
              <a:t>Examination, diagnosis, investigation</a:t>
            </a:r>
          </a:p>
          <a:p>
            <a:pPr>
              <a:spcBef>
                <a:spcPts val="0"/>
              </a:spcBef>
              <a:buClr>
                <a:schemeClr val="tx2"/>
              </a:buClr>
              <a:defRPr/>
            </a:pPr>
            <a:r>
              <a:rPr lang="en-AU" sz="3600" b="1" kern="0" dirty="0" smtClean="0">
                <a:solidFill>
                  <a:srgbClr val="002060"/>
                </a:solidFill>
                <a:effectLst/>
                <a:latin typeface="Century Gothic"/>
                <a:cs typeface="Arial"/>
              </a:rPr>
              <a:t>Appropriate treatment and referrals</a:t>
            </a:r>
            <a:endParaRPr lang="en-AU" sz="3600" b="1" kern="0" dirty="0">
              <a:solidFill>
                <a:srgbClr val="002060"/>
              </a:solidFill>
              <a:effectLst/>
              <a:latin typeface="Century Gothic"/>
              <a:cs typeface="Arial"/>
            </a:endParaRPr>
          </a:p>
          <a:p>
            <a:pPr>
              <a:spcBef>
                <a:spcPts val="0"/>
              </a:spcBef>
              <a:buClr>
                <a:srgbClr val="FFFFFF"/>
              </a:buClr>
              <a:defRPr/>
            </a:pPr>
            <a:endParaRPr lang="en-AU" b="1" kern="0" dirty="0" smtClean="0">
              <a:solidFill>
                <a:srgbClr val="FFFF00"/>
              </a:solidFill>
              <a:latin typeface="Century Gothic"/>
              <a:cs typeface="Arial"/>
            </a:endParaRPr>
          </a:p>
        </p:txBody>
      </p:sp>
      <p:sp>
        <p:nvSpPr>
          <p:cNvPr id="6" name="Title 1"/>
          <p:cNvSpPr txBox="1">
            <a:spLocks/>
          </p:cNvSpPr>
          <p:nvPr/>
        </p:nvSpPr>
        <p:spPr>
          <a:xfrm>
            <a:off x="109182" y="216540"/>
            <a:ext cx="8939283" cy="14621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4700" b="1" dirty="0" smtClean="0">
                <a:solidFill>
                  <a:srgbClr val="FFFF00"/>
                </a:solidFill>
                <a:effectLst>
                  <a:outerShdw blurRad="38100" dist="38100" dir="2700000" algn="tl">
                    <a:srgbClr val="000000">
                      <a:alpha val="43137"/>
                    </a:srgbClr>
                  </a:outerShdw>
                </a:effectLst>
              </a:rPr>
              <a:t>The Role of GPs in RTW Programs</a:t>
            </a:r>
            <a:br>
              <a:rPr lang="en-AU" sz="4700" b="1" dirty="0" smtClean="0">
                <a:solidFill>
                  <a:srgbClr val="FFFF00"/>
                </a:solidFill>
                <a:effectLst>
                  <a:outerShdw blurRad="38100" dist="38100" dir="2700000" algn="tl">
                    <a:srgbClr val="000000">
                      <a:alpha val="43137"/>
                    </a:srgbClr>
                  </a:outerShdw>
                </a:effectLst>
              </a:rPr>
            </a:br>
            <a:r>
              <a:rPr lang="en-AU" sz="4700" b="1" dirty="0" smtClean="0">
                <a:solidFill>
                  <a:schemeClr val="bg1"/>
                </a:solidFill>
                <a:effectLst>
                  <a:outerShdw blurRad="38100" dist="38100" dir="2700000" algn="tl">
                    <a:srgbClr val="000000">
                      <a:alpha val="43137"/>
                    </a:srgbClr>
                  </a:outerShdw>
                </a:effectLst>
              </a:rPr>
              <a:t>–</a:t>
            </a:r>
            <a:r>
              <a:rPr lang="en-AU" sz="4700" b="1" dirty="0" smtClean="0">
                <a:solidFill>
                  <a:srgbClr val="FFFF00"/>
                </a:solidFill>
                <a:effectLst>
                  <a:outerShdw blurRad="38100" dist="38100" dir="2700000" algn="tl">
                    <a:srgbClr val="000000">
                      <a:alpha val="43137"/>
                    </a:srgbClr>
                  </a:outerShdw>
                </a:effectLst>
              </a:rPr>
              <a:t> </a:t>
            </a:r>
            <a:r>
              <a:rPr lang="en-AU" sz="4700" b="1" dirty="0" smtClean="0">
                <a:solidFill>
                  <a:schemeClr val="bg1"/>
                </a:solidFill>
                <a:effectLst>
                  <a:outerShdw blurRad="38100" dist="38100" dir="2700000" algn="tl">
                    <a:srgbClr val="000000">
                      <a:alpha val="43137"/>
                    </a:srgbClr>
                  </a:outerShdw>
                </a:effectLst>
              </a:rPr>
              <a:t>Initial Assessment and Treatment</a:t>
            </a:r>
            <a:endParaRPr lang="en-US" sz="47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62519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www-pptbackgrounds-fsnet-co-uk">
  <a:themeElements>
    <a:clrScheme name="1_www-pptbackgrounds-fsnet-co-uk 9">
      <a:dk1>
        <a:srgbClr val="000000"/>
      </a:dk1>
      <a:lt1>
        <a:srgbClr val="FFFFFF"/>
      </a:lt1>
      <a:dk2>
        <a:srgbClr val="000066"/>
      </a:dk2>
      <a:lt2>
        <a:srgbClr val="FF9900"/>
      </a:lt2>
      <a:accent1>
        <a:srgbClr val="3399FF"/>
      </a:accent1>
      <a:accent2>
        <a:srgbClr val="FFFF00"/>
      </a:accent2>
      <a:accent3>
        <a:srgbClr val="AAAAB8"/>
      </a:accent3>
      <a:accent4>
        <a:srgbClr val="DADADA"/>
      </a:accent4>
      <a:accent5>
        <a:srgbClr val="ADCAFF"/>
      </a:accent5>
      <a:accent6>
        <a:srgbClr val="E7E700"/>
      </a:accent6>
      <a:hlink>
        <a:srgbClr val="969696"/>
      </a:hlink>
      <a:folHlink>
        <a:srgbClr val="969696"/>
      </a:folHlink>
    </a:clrScheme>
    <a:fontScheme name="1_www-pptbackgrounds-fsnet-co-uk">
      <a:majorFont>
        <a:latin typeface="Century Gothic"/>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85000"/>
          </a:lnSpc>
          <a:spcBef>
            <a:spcPct val="50000"/>
          </a:spcBef>
          <a:spcAft>
            <a:spcPct val="0"/>
          </a:spcAft>
          <a:buClrTx/>
          <a:buSzTx/>
          <a:buFontTx/>
          <a:buNone/>
          <a:tabLst/>
          <a:defRPr kumimoji="0" lang="en-US" sz="2400" b="1"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85000"/>
          </a:lnSpc>
          <a:spcBef>
            <a:spcPct val="50000"/>
          </a:spcBef>
          <a:spcAft>
            <a:spcPct val="0"/>
          </a:spcAft>
          <a:buClrTx/>
          <a:buSzTx/>
          <a:buFontTx/>
          <a:buNone/>
          <a:tabLst/>
          <a:defRPr kumimoji="0" lang="en-US" sz="2400" b="1" i="0"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1_www-pptbackgrounds-fsnet-co-u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www-pptbackgrounds-fsnet-co-u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www-pptbackgrounds-fsnet-co-u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www-pptbackgrounds-fsnet-co-u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www-pptbackgrounds-fsnet-co-u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www-pptbackgrounds-fsnet-co-u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www-pptbackgrounds-fsnet-co-u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www-pptbackgrounds-fsnet-co-uk 8">
        <a:dk1>
          <a:srgbClr val="000000"/>
        </a:dk1>
        <a:lt1>
          <a:srgbClr val="FFFFFF"/>
        </a:lt1>
        <a:dk2>
          <a:srgbClr val="000066"/>
        </a:dk2>
        <a:lt2>
          <a:srgbClr val="FF9900"/>
        </a:lt2>
        <a:accent1>
          <a:srgbClr val="3399FF"/>
        </a:accent1>
        <a:accent2>
          <a:srgbClr val="FFFF00"/>
        </a:accent2>
        <a:accent3>
          <a:srgbClr val="AAAAB8"/>
        </a:accent3>
        <a:accent4>
          <a:srgbClr val="DADADA"/>
        </a:accent4>
        <a:accent5>
          <a:srgbClr val="ADCAFF"/>
        </a:accent5>
        <a:accent6>
          <a:srgbClr val="E7E700"/>
        </a:accent6>
        <a:hlink>
          <a:srgbClr val="FFFFFF"/>
        </a:hlink>
        <a:folHlink>
          <a:srgbClr val="969696"/>
        </a:folHlink>
      </a:clrScheme>
      <a:clrMap bg1="dk2" tx1="lt1" bg2="dk1" tx2="lt2" accent1="accent1" accent2="accent2" accent3="accent3" accent4="accent4" accent5="accent5" accent6="accent6" hlink="hlink" folHlink="folHlink"/>
    </a:extraClrScheme>
    <a:extraClrScheme>
      <a:clrScheme name="1_www-pptbackgrounds-fsnet-co-uk 9">
        <a:dk1>
          <a:srgbClr val="000000"/>
        </a:dk1>
        <a:lt1>
          <a:srgbClr val="FFFFFF"/>
        </a:lt1>
        <a:dk2>
          <a:srgbClr val="000066"/>
        </a:dk2>
        <a:lt2>
          <a:srgbClr val="FF9900"/>
        </a:lt2>
        <a:accent1>
          <a:srgbClr val="3399FF"/>
        </a:accent1>
        <a:accent2>
          <a:srgbClr val="FFFF00"/>
        </a:accent2>
        <a:accent3>
          <a:srgbClr val="AAAAB8"/>
        </a:accent3>
        <a:accent4>
          <a:srgbClr val="DADADA"/>
        </a:accent4>
        <a:accent5>
          <a:srgbClr val="ADCAFF"/>
        </a:accent5>
        <a:accent6>
          <a:srgbClr val="E7E700"/>
        </a:accent6>
        <a:hlink>
          <a:srgbClr val="969696"/>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www-pptbackgrounds-fsnet-co-uk">
  <a:themeElements>
    <a:clrScheme name="www-pptbackgrounds-fsnet-co-uk 9">
      <a:dk1>
        <a:srgbClr val="000000"/>
      </a:dk1>
      <a:lt1>
        <a:srgbClr val="FFFFFF"/>
      </a:lt1>
      <a:dk2>
        <a:srgbClr val="000066"/>
      </a:dk2>
      <a:lt2>
        <a:srgbClr val="FF9900"/>
      </a:lt2>
      <a:accent1>
        <a:srgbClr val="3399FF"/>
      </a:accent1>
      <a:accent2>
        <a:srgbClr val="FFFF00"/>
      </a:accent2>
      <a:accent3>
        <a:srgbClr val="AAAAB8"/>
      </a:accent3>
      <a:accent4>
        <a:srgbClr val="DADADA"/>
      </a:accent4>
      <a:accent5>
        <a:srgbClr val="ADCAFF"/>
      </a:accent5>
      <a:accent6>
        <a:srgbClr val="E7E700"/>
      </a:accent6>
      <a:hlink>
        <a:srgbClr val="969696"/>
      </a:hlink>
      <a:folHlink>
        <a:srgbClr val="969696"/>
      </a:folHlink>
    </a:clrScheme>
    <a:fontScheme name="www-pptbackgrounds-fsnet-co-uk">
      <a:majorFont>
        <a:latin typeface="Century Gothic"/>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85000"/>
          </a:lnSpc>
          <a:spcBef>
            <a:spcPct val="50000"/>
          </a:spcBef>
          <a:spcAft>
            <a:spcPct val="0"/>
          </a:spcAft>
          <a:buClrTx/>
          <a:buSzTx/>
          <a:buFontTx/>
          <a:buNone/>
          <a:tabLst/>
          <a:defRPr kumimoji="0" lang="en-US" sz="2400" b="1"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85000"/>
          </a:lnSpc>
          <a:spcBef>
            <a:spcPct val="50000"/>
          </a:spcBef>
          <a:spcAft>
            <a:spcPct val="0"/>
          </a:spcAft>
          <a:buClrTx/>
          <a:buSzTx/>
          <a:buFontTx/>
          <a:buNone/>
          <a:tabLst/>
          <a:defRPr kumimoji="0" lang="en-US" sz="2400" b="1" i="0"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www-pptbackgrounds-fsnet-co-u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ww-pptbackgrounds-fsnet-co-u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ww-pptbackgrounds-fsnet-co-u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ww-pptbackgrounds-fsnet-co-u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ww-pptbackgrounds-fsnet-co-u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ww-pptbackgrounds-fsnet-co-u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ww-pptbackgrounds-fsnet-co-u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ww-pptbackgrounds-fsnet-co-uk 8">
        <a:dk1>
          <a:srgbClr val="000000"/>
        </a:dk1>
        <a:lt1>
          <a:srgbClr val="FFFFFF"/>
        </a:lt1>
        <a:dk2>
          <a:srgbClr val="000066"/>
        </a:dk2>
        <a:lt2>
          <a:srgbClr val="FF9900"/>
        </a:lt2>
        <a:accent1>
          <a:srgbClr val="3399FF"/>
        </a:accent1>
        <a:accent2>
          <a:srgbClr val="FFFF00"/>
        </a:accent2>
        <a:accent3>
          <a:srgbClr val="AAAAB8"/>
        </a:accent3>
        <a:accent4>
          <a:srgbClr val="DADADA"/>
        </a:accent4>
        <a:accent5>
          <a:srgbClr val="ADCAFF"/>
        </a:accent5>
        <a:accent6>
          <a:srgbClr val="E7E700"/>
        </a:accent6>
        <a:hlink>
          <a:srgbClr val="FFFFFF"/>
        </a:hlink>
        <a:folHlink>
          <a:srgbClr val="969696"/>
        </a:folHlink>
      </a:clrScheme>
      <a:clrMap bg1="dk2" tx1="lt1" bg2="dk1" tx2="lt2" accent1="accent1" accent2="accent2" accent3="accent3" accent4="accent4" accent5="accent5" accent6="accent6" hlink="hlink" folHlink="folHlink"/>
    </a:extraClrScheme>
    <a:extraClrScheme>
      <a:clrScheme name="www-pptbackgrounds-fsnet-co-uk 9">
        <a:dk1>
          <a:srgbClr val="000000"/>
        </a:dk1>
        <a:lt1>
          <a:srgbClr val="FFFFFF"/>
        </a:lt1>
        <a:dk2>
          <a:srgbClr val="000066"/>
        </a:dk2>
        <a:lt2>
          <a:srgbClr val="FF9900"/>
        </a:lt2>
        <a:accent1>
          <a:srgbClr val="3399FF"/>
        </a:accent1>
        <a:accent2>
          <a:srgbClr val="FFFF00"/>
        </a:accent2>
        <a:accent3>
          <a:srgbClr val="AAAAB8"/>
        </a:accent3>
        <a:accent4>
          <a:srgbClr val="DADADA"/>
        </a:accent4>
        <a:accent5>
          <a:srgbClr val="ADCAFF"/>
        </a:accent5>
        <a:accent6>
          <a:srgbClr val="E7E700"/>
        </a:accent6>
        <a:hlink>
          <a:srgbClr val="969696"/>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www-pptbackgrounds-fsnet-co-uk">
  <a:themeElements>
    <a:clrScheme name="www-pptbackgrounds-fsnet-co-uk 9">
      <a:dk1>
        <a:srgbClr val="000000"/>
      </a:dk1>
      <a:lt1>
        <a:srgbClr val="FFFFFF"/>
      </a:lt1>
      <a:dk2>
        <a:srgbClr val="000066"/>
      </a:dk2>
      <a:lt2>
        <a:srgbClr val="FF9900"/>
      </a:lt2>
      <a:accent1>
        <a:srgbClr val="3399FF"/>
      </a:accent1>
      <a:accent2>
        <a:srgbClr val="FFFF00"/>
      </a:accent2>
      <a:accent3>
        <a:srgbClr val="AAAAB8"/>
      </a:accent3>
      <a:accent4>
        <a:srgbClr val="DADADA"/>
      </a:accent4>
      <a:accent5>
        <a:srgbClr val="ADCAFF"/>
      </a:accent5>
      <a:accent6>
        <a:srgbClr val="E7E700"/>
      </a:accent6>
      <a:hlink>
        <a:srgbClr val="969696"/>
      </a:hlink>
      <a:folHlink>
        <a:srgbClr val="969696"/>
      </a:folHlink>
    </a:clrScheme>
    <a:fontScheme name="www-pptbackgrounds-fsnet-co-uk">
      <a:majorFont>
        <a:latin typeface="Century Gothic"/>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85000"/>
          </a:lnSpc>
          <a:spcBef>
            <a:spcPct val="50000"/>
          </a:spcBef>
          <a:spcAft>
            <a:spcPct val="0"/>
          </a:spcAft>
          <a:buClrTx/>
          <a:buSzTx/>
          <a:buFontTx/>
          <a:buNone/>
          <a:tabLst/>
          <a:defRPr kumimoji="0" lang="en-US" sz="2400" b="1"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85000"/>
          </a:lnSpc>
          <a:spcBef>
            <a:spcPct val="50000"/>
          </a:spcBef>
          <a:spcAft>
            <a:spcPct val="0"/>
          </a:spcAft>
          <a:buClrTx/>
          <a:buSzTx/>
          <a:buFontTx/>
          <a:buNone/>
          <a:tabLst/>
          <a:defRPr kumimoji="0" lang="en-US" sz="2400" b="1" i="0"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www-pptbackgrounds-fsnet-co-u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ww-pptbackgrounds-fsnet-co-u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ww-pptbackgrounds-fsnet-co-u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ww-pptbackgrounds-fsnet-co-u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ww-pptbackgrounds-fsnet-co-u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ww-pptbackgrounds-fsnet-co-u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ww-pptbackgrounds-fsnet-co-u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ww-pptbackgrounds-fsnet-co-uk 8">
        <a:dk1>
          <a:srgbClr val="000000"/>
        </a:dk1>
        <a:lt1>
          <a:srgbClr val="FFFFFF"/>
        </a:lt1>
        <a:dk2>
          <a:srgbClr val="000066"/>
        </a:dk2>
        <a:lt2>
          <a:srgbClr val="FF9900"/>
        </a:lt2>
        <a:accent1>
          <a:srgbClr val="3399FF"/>
        </a:accent1>
        <a:accent2>
          <a:srgbClr val="FFFF00"/>
        </a:accent2>
        <a:accent3>
          <a:srgbClr val="AAAAB8"/>
        </a:accent3>
        <a:accent4>
          <a:srgbClr val="DADADA"/>
        </a:accent4>
        <a:accent5>
          <a:srgbClr val="ADCAFF"/>
        </a:accent5>
        <a:accent6>
          <a:srgbClr val="E7E700"/>
        </a:accent6>
        <a:hlink>
          <a:srgbClr val="FFFFFF"/>
        </a:hlink>
        <a:folHlink>
          <a:srgbClr val="969696"/>
        </a:folHlink>
      </a:clrScheme>
      <a:clrMap bg1="dk2" tx1="lt1" bg2="dk1" tx2="lt2" accent1="accent1" accent2="accent2" accent3="accent3" accent4="accent4" accent5="accent5" accent6="accent6" hlink="hlink" folHlink="folHlink"/>
    </a:extraClrScheme>
    <a:extraClrScheme>
      <a:clrScheme name="www-pptbackgrounds-fsnet-co-uk 9">
        <a:dk1>
          <a:srgbClr val="000000"/>
        </a:dk1>
        <a:lt1>
          <a:srgbClr val="FFFFFF"/>
        </a:lt1>
        <a:dk2>
          <a:srgbClr val="000066"/>
        </a:dk2>
        <a:lt2>
          <a:srgbClr val="FF9900"/>
        </a:lt2>
        <a:accent1>
          <a:srgbClr val="3399FF"/>
        </a:accent1>
        <a:accent2>
          <a:srgbClr val="FFFF00"/>
        </a:accent2>
        <a:accent3>
          <a:srgbClr val="AAAAB8"/>
        </a:accent3>
        <a:accent4>
          <a:srgbClr val="DADADA"/>
        </a:accent4>
        <a:accent5>
          <a:srgbClr val="ADCAFF"/>
        </a:accent5>
        <a:accent6>
          <a:srgbClr val="E7E700"/>
        </a:accent6>
        <a:hlink>
          <a:srgbClr val="969696"/>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www-pptbackgrounds-fsnet-co-uk">
  <a:themeElements>
    <a:clrScheme name="1_www-pptbackgrounds-fsnet-co-uk 9">
      <a:dk1>
        <a:srgbClr val="000000"/>
      </a:dk1>
      <a:lt1>
        <a:srgbClr val="FFFFFF"/>
      </a:lt1>
      <a:dk2>
        <a:srgbClr val="000066"/>
      </a:dk2>
      <a:lt2>
        <a:srgbClr val="FF9900"/>
      </a:lt2>
      <a:accent1>
        <a:srgbClr val="3399FF"/>
      </a:accent1>
      <a:accent2>
        <a:srgbClr val="FFFF00"/>
      </a:accent2>
      <a:accent3>
        <a:srgbClr val="AAAAB8"/>
      </a:accent3>
      <a:accent4>
        <a:srgbClr val="DADADA"/>
      </a:accent4>
      <a:accent5>
        <a:srgbClr val="ADCAFF"/>
      </a:accent5>
      <a:accent6>
        <a:srgbClr val="E7E700"/>
      </a:accent6>
      <a:hlink>
        <a:srgbClr val="969696"/>
      </a:hlink>
      <a:folHlink>
        <a:srgbClr val="969696"/>
      </a:folHlink>
    </a:clrScheme>
    <a:fontScheme name="1_www-pptbackgrounds-fsnet-co-uk">
      <a:majorFont>
        <a:latin typeface="Century Gothic"/>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85000"/>
          </a:lnSpc>
          <a:spcBef>
            <a:spcPct val="50000"/>
          </a:spcBef>
          <a:spcAft>
            <a:spcPct val="0"/>
          </a:spcAft>
          <a:buClrTx/>
          <a:buSzTx/>
          <a:buFontTx/>
          <a:buNone/>
          <a:tabLst/>
          <a:defRPr kumimoji="0" lang="en-US" sz="2400" b="1"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85000"/>
          </a:lnSpc>
          <a:spcBef>
            <a:spcPct val="50000"/>
          </a:spcBef>
          <a:spcAft>
            <a:spcPct val="0"/>
          </a:spcAft>
          <a:buClrTx/>
          <a:buSzTx/>
          <a:buFontTx/>
          <a:buNone/>
          <a:tabLst/>
          <a:defRPr kumimoji="0" lang="en-US" sz="2400" b="1" i="0"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1_www-pptbackgrounds-fsnet-co-u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www-pptbackgrounds-fsnet-co-u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www-pptbackgrounds-fsnet-co-u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www-pptbackgrounds-fsnet-co-u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www-pptbackgrounds-fsnet-co-u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www-pptbackgrounds-fsnet-co-u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www-pptbackgrounds-fsnet-co-u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www-pptbackgrounds-fsnet-co-uk 8">
        <a:dk1>
          <a:srgbClr val="000000"/>
        </a:dk1>
        <a:lt1>
          <a:srgbClr val="FFFFFF"/>
        </a:lt1>
        <a:dk2>
          <a:srgbClr val="000066"/>
        </a:dk2>
        <a:lt2>
          <a:srgbClr val="FF9900"/>
        </a:lt2>
        <a:accent1>
          <a:srgbClr val="3399FF"/>
        </a:accent1>
        <a:accent2>
          <a:srgbClr val="FFFF00"/>
        </a:accent2>
        <a:accent3>
          <a:srgbClr val="AAAAB8"/>
        </a:accent3>
        <a:accent4>
          <a:srgbClr val="DADADA"/>
        </a:accent4>
        <a:accent5>
          <a:srgbClr val="ADCAFF"/>
        </a:accent5>
        <a:accent6>
          <a:srgbClr val="E7E700"/>
        </a:accent6>
        <a:hlink>
          <a:srgbClr val="FFFFFF"/>
        </a:hlink>
        <a:folHlink>
          <a:srgbClr val="969696"/>
        </a:folHlink>
      </a:clrScheme>
      <a:clrMap bg1="dk2" tx1="lt1" bg2="dk1" tx2="lt2" accent1="accent1" accent2="accent2" accent3="accent3" accent4="accent4" accent5="accent5" accent6="accent6" hlink="hlink" folHlink="folHlink"/>
    </a:extraClrScheme>
    <a:extraClrScheme>
      <a:clrScheme name="1_www-pptbackgrounds-fsnet-co-uk 9">
        <a:dk1>
          <a:srgbClr val="000000"/>
        </a:dk1>
        <a:lt1>
          <a:srgbClr val="FFFFFF"/>
        </a:lt1>
        <a:dk2>
          <a:srgbClr val="000066"/>
        </a:dk2>
        <a:lt2>
          <a:srgbClr val="FF9900"/>
        </a:lt2>
        <a:accent1>
          <a:srgbClr val="3399FF"/>
        </a:accent1>
        <a:accent2>
          <a:srgbClr val="FFFF00"/>
        </a:accent2>
        <a:accent3>
          <a:srgbClr val="AAAAB8"/>
        </a:accent3>
        <a:accent4>
          <a:srgbClr val="DADADA"/>
        </a:accent4>
        <a:accent5>
          <a:srgbClr val="ADCAFF"/>
        </a:accent5>
        <a:accent6>
          <a:srgbClr val="E7E700"/>
        </a:accent6>
        <a:hlink>
          <a:srgbClr val="969696"/>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2_www-pptbackgrounds-fsnet-co-uk">
  <a:themeElements>
    <a:clrScheme name="1_www-pptbackgrounds-fsnet-co-uk 9">
      <a:dk1>
        <a:srgbClr val="000000"/>
      </a:dk1>
      <a:lt1>
        <a:srgbClr val="FFFFFF"/>
      </a:lt1>
      <a:dk2>
        <a:srgbClr val="000066"/>
      </a:dk2>
      <a:lt2>
        <a:srgbClr val="FF9900"/>
      </a:lt2>
      <a:accent1>
        <a:srgbClr val="3399FF"/>
      </a:accent1>
      <a:accent2>
        <a:srgbClr val="FFFF00"/>
      </a:accent2>
      <a:accent3>
        <a:srgbClr val="AAAAB8"/>
      </a:accent3>
      <a:accent4>
        <a:srgbClr val="DADADA"/>
      </a:accent4>
      <a:accent5>
        <a:srgbClr val="ADCAFF"/>
      </a:accent5>
      <a:accent6>
        <a:srgbClr val="E7E700"/>
      </a:accent6>
      <a:hlink>
        <a:srgbClr val="969696"/>
      </a:hlink>
      <a:folHlink>
        <a:srgbClr val="969696"/>
      </a:folHlink>
    </a:clrScheme>
    <a:fontScheme name="1_www-pptbackgrounds-fsnet-co-uk">
      <a:majorFont>
        <a:latin typeface="Century Gothic"/>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85000"/>
          </a:lnSpc>
          <a:spcBef>
            <a:spcPct val="50000"/>
          </a:spcBef>
          <a:spcAft>
            <a:spcPct val="0"/>
          </a:spcAft>
          <a:buClrTx/>
          <a:buSzTx/>
          <a:buFontTx/>
          <a:buNone/>
          <a:tabLst/>
          <a:defRPr kumimoji="0" lang="en-US" sz="2400" b="1"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85000"/>
          </a:lnSpc>
          <a:spcBef>
            <a:spcPct val="50000"/>
          </a:spcBef>
          <a:spcAft>
            <a:spcPct val="0"/>
          </a:spcAft>
          <a:buClrTx/>
          <a:buSzTx/>
          <a:buFontTx/>
          <a:buNone/>
          <a:tabLst/>
          <a:defRPr kumimoji="0" lang="en-US" sz="2400" b="1" i="0"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1_www-pptbackgrounds-fsnet-co-u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www-pptbackgrounds-fsnet-co-u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www-pptbackgrounds-fsnet-co-u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www-pptbackgrounds-fsnet-co-u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www-pptbackgrounds-fsnet-co-u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www-pptbackgrounds-fsnet-co-u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www-pptbackgrounds-fsnet-co-u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www-pptbackgrounds-fsnet-co-uk 8">
        <a:dk1>
          <a:srgbClr val="000000"/>
        </a:dk1>
        <a:lt1>
          <a:srgbClr val="FFFFFF"/>
        </a:lt1>
        <a:dk2>
          <a:srgbClr val="000066"/>
        </a:dk2>
        <a:lt2>
          <a:srgbClr val="FF9900"/>
        </a:lt2>
        <a:accent1>
          <a:srgbClr val="3399FF"/>
        </a:accent1>
        <a:accent2>
          <a:srgbClr val="FFFF00"/>
        </a:accent2>
        <a:accent3>
          <a:srgbClr val="AAAAB8"/>
        </a:accent3>
        <a:accent4>
          <a:srgbClr val="DADADA"/>
        </a:accent4>
        <a:accent5>
          <a:srgbClr val="ADCAFF"/>
        </a:accent5>
        <a:accent6>
          <a:srgbClr val="E7E700"/>
        </a:accent6>
        <a:hlink>
          <a:srgbClr val="FFFFFF"/>
        </a:hlink>
        <a:folHlink>
          <a:srgbClr val="969696"/>
        </a:folHlink>
      </a:clrScheme>
      <a:clrMap bg1="dk2" tx1="lt1" bg2="dk1" tx2="lt2" accent1="accent1" accent2="accent2" accent3="accent3" accent4="accent4" accent5="accent5" accent6="accent6" hlink="hlink" folHlink="folHlink"/>
    </a:extraClrScheme>
    <a:extraClrScheme>
      <a:clrScheme name="1_www-pptbackgrounds-fsnet-co-uk 9">
        <a:dk1>
          <a:srgbClr val="000000"/>
        </a:dk1>
        <a:lt1>
          <a:srgbClr val="FFFFFF"/>
        </a:lt1>
        <a:dk2>
          <a:srgbClr val="000066"/>
        </a:dk2>
        <a:lt2>
          <a:srgbClr val="FF9900"/>
        </a:lt2>
        <a:accent1>
          <a:srgbClr val="3399FF"/>
        </a:accent1>
        <a:accent2>
          <a:srgbClr val="FFFF00"/>
        </a:accent2>
        <a:accent3>
          <a:srgbClr val="AAAAB8"/>
        </a:accent3>
        <a:accent4>
          <a:srgbClr val="DADADA"/>
        </a:accent4>
        <a:accent5>
          <a:srgbClr val="ADCAFF"/>
        </a:accent5>
        <a:accent6>
          <a:srgbClr val="E7E700"/>
        </a:accent6>
        <a:hlink>
          <a:srgbClr val="969696"/>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5_www-pptbackgrounds-fsnet-co-uk">
  <a:themeElements>
    <a:clrScheme name="www-pptbackgrounds-fsnet-co-uk 9">
      <a:dk1>
        <a:srgbClr val="000000"/>
      </a:dk1>
      <a:lt1>
        <a:srgbClr val="FFFFFF"/>
      </a:lt1>
      <a:dk2>
        <a:srgbClr val="000066"/>
      </a:dk2>
      <a:lt2>
        <a:srgbClr val="FF9900"/>
      </a:lt2>
      <a:accent1>
        <a:srgbClr val="3399FF"/>
      </a:accent1>
      <a:accent2>
        <a:srgbClr val="FFFF00"/>
      </a:accent2>
      <a:accent3>
        <a:srgbClr val="AAAAB8"/>
      </a:accent3>
      <a:accent4>
        <a:srgbClr val="DADADA"/>
      </a:accent4>
      <a:accent5>
        <a:srgbClr val="ADCAFF"/>
      </a:accent5>
      <a:accent6>
        <a:srgbClr val="E7E700"/>
      </a:accent6>
      <a:hlink>
        <a:srgbClr val="969696"/>
      </a:hlink>
      <a:folHlink>
        <a:srgbClr val="969696"/>
      </a:folHlink>
    </a:clrScheme>
    <a:fontScheme name="www-pptbackgrounds-fsnet-co-uk">
      <a:majorFont>
        <a:latin typeface="Century Gothic"/>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85000"/>
          </a:lnSpc>
          <a:spcBef>
            <a:spcPct val="50000"/>
          </a:spcBef>
          <a:spcAft>
            <a:spcPct val="0"/>
          </a:spcAft>
          <a:buClrTx/>
          <a:buSzTx/>
          <a:buFontTx/>
          <a:buNone/>
          <a:tabLst/>
          <a:defRPr kumimoji="0" lang="en-US" sz="2400" b="1"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85000"/>
          </a:lnSpc>
          <a:spcBef>
            <a:spcPct val="50000"/>
          </a:spcBef>
          <a:spcAft>
            <a:spcPct val="0"/>
          </a:spcAft>
          <a:buClrTx/>
          <a:buSzTx/>
          <a:buFontTx/>
          <a:buNone/>
          <a:tabLst/>
          <a:defRPr kumimoji="0" lang="en-US" sz="2400" b="1" i="0"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www-pptbackgrounds-fsnet-co-u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ww-pptbackgrounds-fsnet-co-u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ww-pptbackgrounds-fsnet-co-u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ww-pptbackgrounds-fsnet-co-u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ww-pptbackgrounds-fsnet-co-u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ww-pptbackgrounds-fsnet-co-u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ww-pptbackgrounds-fsnet-co-u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ww-pptbackgrounds-fsnet-co-uk 8">
        <a:dk1>
          <a:srgbClr val="000000"/>
        </a:dk1>
        <a:lt1>
          <a:srgbClr val="FFFFFF"/>
        </a:lt1>
        <a:dk2>
          <a:srgbClr val="000066"/>
        </a:dk2>
        <a:lt2>
          <a:srgbClr val="FF9900"/>
        </a:lt2>
        <a:accent1>
          <a:srgbClr val="3399FF"/>
        </a:accent1>
        <a:accent2>
          <a:srgbClr val="FFFF00"/>
        </a:accent2>
        <a:accent3>
          <a:srgbClr val="AAAAB8"/>
        </a:accent3>
        <a:accent4>
          <a:srgbClr val="DADADA"/>
        </a:accent4>
        <a:accent5>
          <a:srgbClr val="ADCAFF"/>
        </a:accent5>
        <a:accent6>
          <a:srgbClr val="E7E700"/>
        </a:accent6>
        <a:hlink>
          <a:srgbClr val="FFFFFF"/>
        </a:hlink>
        <a:folHlink>
          <a:srgbClr val="969696"/>
        </a:folHlink>
      </a:clrScheme>
      <a:clrMap bg1="dk2" tx1="lt1" bg2="dk1" tx2="lt2" accent1="accent1" accent2="accent2" accent3="accent3" accent4="accent4" accent5="accent5" accent6="accent6" hlink="hlink" folHlink="folHlink"/>
    </a:extraClrScheme>
    <a:extraClrScheme>
      <a:clrScheme name="www-pptbackgrounds-fsnet-co-uk 9">
        <a:dk1>
          <a:srgbClr val="000000"/>
        </a:dk1>
        <a:lt1>
          <a:srgbClr val="FFFFFF"/>
        </a:lt1>
        <a:dk2>
          <a:srgbClr val="000066"/>
        </a:dk2>
        <a:lt2>
          <a:srgbClr val="FF9900"/>
        </a:lt2>
        <a:accent1>
          <a:srgbClr val="3399FF"/>
        </a:accent1>
        <a:accent2>
          <a:srgbClr val="FFFF00"/>
        </a:accent2>
        <a:accent3>
          <a:srgbClr val="AAAAB8"/>
        </a:accent3>
        <a:accent4>
          <a:srgbClr val="DADADA"/>
        </a:accent4>
        <a:accent5>
          <a:srgbClr val="ADCAFF"/>
        </a:accent5>
        <a:accent6>
          <a:srgbClr val="E7E700"/>
        </a:accent6>
        <a:hlink>
          <a:srgbClr val="969696"/>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6325</TotalTime>
  <Words>1945</Words>
  <Application>Microsoft Office PowerPoint</Application>
  <PresentationFormat>On-screen Show (4:3)</PresentationFormat>
  <Paragraphs>504</Paragraphs>
  <Slides>40</Slides>
  <Notes>40</Notes>
  <HiddenSlides>0</HiddenSlides>
  <MMClips>0</MMClips>
  <ScaleCrop>false</ScaleCrop>
  <HeadingPairs>
    <vt:vector size="4" baseType="variant">
      <vt:variant>
        <vt:lpstr>Theme</vt:lpstr>
      </vt:variant>
      <vt:variant>
        <vt:i4>22</vt:i4>
      </vt:variant>
      <vt:variant>
        <vt:lpstr>Slide Titles</vt:lpstr>
      </vt:variant>
      <vt:variant>
        <vt:i4>40</vt:i4>
      </vt:variant>
    </vt:vector>
  </HeadingPairs>
  <TitlesOfParts>
    <vt:vector size="62" baseType="lpstr">
      <vt:lpstr>Office Theme</vt:lpstr>
      <vt:lpstr>2_www-pptbackgrounds-fsnet-co-uk</vt:lpstr>
      <vt:lpstr>1_www-pptbackgrounds-fsnet-co-uk</vt:lpstr>
      <vt:lpstr>9_www-pptbackgrounds-fsnet-co-uk</vt:lpstr>
      <vt:lpstr>2_Office Theme</vt:lpstr>
      <vt:lpstr>11_www-pptbackgrounds-fsnet-co-uk</vt:lpstr>
      <vt:lpstr>12_www-pptbackgrounds-fsnet-co-uk</vt:lpstr>
      <vt:lpstr>15_www-pptbackgrounds-fsnet-co-uk</vt:lpstr>
      <vt:lpstr>11_Office Theme</vt:lpstr>
      <vt:lpstr>12_Office Theme</vt:lpstr>
      <vt:lpstr>14_Office Theme</vt:lpstr>
      <vt:lpstr>16_Office Theme</vt:lpstr>
      <vt:lpstr>17_Office Theme</vt:lpstr>
      <vt:lpstr>18_Office Theme</vt:lpstr>
      <vt:lpstr>19_Office Theme</vt:lpstr>
      <vt:lpstr>1_Office Theme</vt:lpstr>
      <vt:lpstr>3_Office Theme</vt:lpstr>
      <vt:lpstr>5_Office Theme</vt:lpstr>
      <vt:lpstr>6_Office Theme</vt:lpstr>
      <vt:lpstr>7_Office Theme</vt:lpstr>
      <vt:lpstr>8_Office Theme</vt:lpstr>
      <vt:lpstr>4_Office Theme</vt:lpstr>
      <vt:lpstr>PowerPoint Presentation</vt:lpstr>
      <vt:lpstr>PowerPoint Presentation</vt:lpstr>
      <vt:lpstr>Issues and Facts</vt:lpstr>
      <vt:lpstr>Issues and Facts</vt:lpstr>
      <vt:lpstr>PowerPoint Presentation</vt:lpstr>
      <vt:lpstr>PowerPoint Presentation</vt:lpstr>
      <vt:lpstr>The Role of GPs in RTW Programs</vt:lpstr>
      <vt:lpstr>The Role of GPs in RTW Programs – GP as Starting Point</vt:lpstr>
      <vt:lpstr>PowerPoint Presentation</vt:lpstr>
      <vt:lpstr>PowerPoint Presentation</vt:lpstr>
      <vt:lpstr>PowerPoint Presentation</vt:lpstr>
      <vt:lpstr>PowerPoint Presentation</vt:lpstr>
      <vt:lpstr>PowerPoint Presentation</vt:lpstr>
      <vt:lpstr>Medical Barriers in RTW</vt:lpstr>
      <vt:lpstr>PowerPoint Presentation</vt:lpstr>
      <vt:lpstr>PowerPoint Presentation</vt:lpstr>
      <vt:lpstr>PowerPoint Presentation</vt:lpstr>
      <vt:lpstr>PowerPoint Presentation</vt:lpstr>
      <vt:lpstr>PowerPoint Presentation</vt:lpstr>
      <vt:lpstr>Difficulties GPs May Experience</vt:lpstr>
      <vt:lpstr>PowerPoint Presentation</vt:lpstr>
      <vt:lpstr>Rapport</vt:lpstr>
      <vt:lpstr>PowerPoint Presentation</vt:lpstr>
      <vt:lpstr>PowerPoint Presentation</vt:lpstr>
      <vt:lpstr>PowerPoint Presentation</vt:lpstr>
      <vt:lpstr>Rehabilitation</vt:lpstr>
      <vt:lpstr>Suggested Improvements</vt:lpstr>
      <vt:lpstr>PowerPoint Presentation</vt:lpstr>
      <vt:lpstr>The consultations</vt:lpstr>
      <vt:lpstr>PowerPoint Presentation</vt:lpstr>
      <vt:lpstr>Medical Leave for Disability</vt:lpstr>
      <vt:lpstr>Increasing GP contact with  RTW Co-ordinator</vt:lpstr>
      <vt:lpstr>Early involvement of specialists/rehab providers/ independent opinions</vt:lpstr>
      <vt:lpstr>Training of GPs</vt:lpstr>
      <vt:lpstr>PowerPoint Presentation</vt:lpstr>
      <vt:lpstr>PowerPoint Presentation</vt:lpstr>
      <vt:lpstr>3 Most Common Reasons for Hesitation</vt:lpstr>
      <vt:lpstr>PowerPoint Presentation</vt:lpstr>
      <vt:lpstr>PowerPoint Presentation</vt:lpstr>
      <vt:lpstr>PowerPoint Presentation</vt:lpstr>
    </vt:vector>
  </TitlesOfParts>
  <Company>Marcsta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Health and Safety Induction</dc:title>
  <dc:creator>Paula Sinclair</dc:creator>
  <cp:lastModifiedBy>Paula Sinclair</cp:lastModifiedBy>
  <cp:revision>648</cp:revision>
  <cp:lastPrinted>2013-10-24T03:22:24Z</cp:lastPrinted>
  <dcterms:created xsi:type="dcterms:W3CDTF">2010-07-13T04:46:10Z</dcterms:created>
  <dcterms:modified xsi:type="dcterms:W3CDTF">2013-10-31T05:35:38Z</dcterms:modified>
  <cp:contentStatus/>
</cp:coreProperties>
</file>